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Graduate" panose="02000503000000020004" pitchFamily="2" charset="77"/>
      <p:regular r:id="rId15"/>
    </p:embeddedFont>
    <p:embeddedFont>
      <p:font typeface="Sniglet" pitchFamily="82" charset="0"/>
      <p:regular r:id="rId16"/>
    </p:embeddedFont>
    <p:embeddedFont>
      <p:font typeface="Walter Turncoat" panose="02000000000000000000" pitchFamily="2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3"/>
  </p:normalViewPr>
  <p:slideViewPr>
    <p:cSldViewPr snapToGrid="0" snapToObjects="1">
      <p:cViewPr varScale="1">
        <p:scale>
          <a:sx n="156" d="100"/>
          <a:sy n="156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8e3867252b_1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Google Shape;45;g8e3867252b_1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90b0182484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90b0182484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90b0182484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90b0182484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d2124b954e9278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d2124b954e9278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e27d2f65c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e27d2f65c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90b018248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90b018248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90b0182484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90b0182484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90b0182484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90b0182484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90b0182484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90b0182484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90b0182484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90b0182484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90b0182484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90b0182484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90b0182484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90b0182484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685800" y="1964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700925" y="1399800"/>
            <a:ext cx="57423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✘"/>
              <a:defRPr sz="3000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/>
          </a:p>
        </p:txBody>
      </p:sp>
      <p:sp>
        <p:nvSpPr>
          <p:cNvPr id="17" name="Google Shape;17;p4"/>
          <p:cNvSpPr txBox="1"/>
          <p:nvPr/>
        </p:nvSpPr>
        <p:spPr>
          <a:xfrm>
            <a:off x="3593400" y="8575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“</a:t>
            </a:r>
            <a:endParaRPr sz="9600">
              <a:solidFill>
                <a:srgbClr val="FFFFFF"/>
              </a:solidFill>
              <a:latin typeface="Walter Turncoat"/>
              <a:ea typeface="Walter Turncoat"/>
              <a:cs typeface="Walter Turncoat"/>
              <a:sym typeface="Walter Turncoat"/>
            </a:endParaRPr>
          </a:p>
        </p:txBody>
      </p:sp>
      <p:sp>
        <p:nvSpPr>
          <p:cNvPr id="18" name="Google Shape;18;p4"/>
          <p:cNvSpPr/>
          <p:nvPr/>
        </p:nvSpPr>
        <p:spPr>
          <a:xfrm>
            <a:off x="4128150" y="550650"/>
            <a:ext cx="887711" cy="849160"/>
          </a:xfrm>
          <a:custGeom>
            <a:avLst/>
            <a:gdLst/>
            <a:ahLst/>
            <a:cxnLst/>
            <a:rect l="l" t="t" r="r" b="b"/>
            <a:pathLst>
              <a:path w="65189" h="62358" extrusionOk="0">
                <a:moveTo>
                  <a:pt x="40283" y="1525"/>
                </a:moveTo>
                <a:lnTo>
                  <a:pt x="40000" y="1541"/>
                </a:lnTo>
                <a:lnTo>
                  <a:pt x="40000" y="1541"/>
                </a:lnTo>
                <a:lnTo>
                  <a:pt x="39811" y="1604"/>
                </a:lnTo>
                <a:lnTo>
                  <a:pt x="40283" y="1525"/>
                </a:lnTo>
                <a:close/>
                <a:moveTo>
                  <a:pt x="22547" y="1793"/>
                </a:moveTo>
                <a:lnTo>
                  <a:pt x="22359" y="1887"/>
                </a:lnTo>
                <a:lnTo>
                  <a:pt x="21981" y="2359"/>
                </a:lnTo>
                <a:lnTo>
                  <a:pt x="24057" y="1981"/>
                </a:lnTo>
                <a:lnTo>
                  <a:pt x="23208" y="2076"/>
                </a:lnTo>
                <a:lnTo>
                  <a:pt x="22925" y="1981"/>
                </a:lnTo>
                <a:lnTo>
                  <a:pt x="22642" y="1887"/>
                </a:lnTo>
                <a:lnTo>
                  <a:pt x="22642" y="1793"/>
                </a:lnTo>
                <a:close/>
                <a:moveTo>
                  <a:pt x="64528" y="13585"/>
                </a:moveTo>
                <a:lnTo>
                  <a:pt x="64528" y="13679"/>
                </a:lnTo>
                <a:lnTo>
                  <a:pt x="64551" y="13679"/>
                </a:lnTo>
                <a:lnTo>
                  <a:pt x="64528" y="13585"/>
                </a:lnTo>
                <a:close/>
                <a:moveTo>
                  <a:pt x="33868" y="58678"/>
                </a:moveTo>
                <a:lnTo>
                  <a:pt x="34057" y="58772"/>
                </a:lnTo>
                <a:lnTo>
                  <a:pt x="34057" y="58772"/>
                </a:lnTo>
                <a:lnTo>
                  <a:pt x="33962" y="58678"/>
                </a:lnTo>
                <a:close/>
                <a:moveTo>
                  <a:pt x="30849" y="58678"/>
                </a:moveTo>
                <a:lnTo>
                  <a:pt x="30943" y="58772"/>
                </a:lnTo>
                <a:lnTo>
                  <a:pt x="30283" y="58867"/>
                </a:lnTo>
                <a:lnTo>
                  <a:pt x="30472" y="58772"/>
                </a:lnTo>
                <a:lnTo>
                  <a:pt x="30849" y="58678"/>
                </a:lnTo>
                <a:close/>
                <a:moveTo>
                  <a:pt x="32264" y="59056"/>
                </a:moveTo>
                <a:lnTo>
                  <a:pt x="33113" y="59244"/>
                </a:lnTo>
                <a:lnTo>
                  <a:pt x="31698" y="59339"/>
                </a:lnTo>
                <a:lnTo>
                  <a:pt x="31415" y="59339"/>
                </a:lnTo>
                <a:lnTo>
                  <a:pt x="32264" y="59056"/>
                </a:lnTo>
                <a:close/>
                <a:moveTo>
                  <a:pt x="60849" y="0"/>
                </a:moveTo>
                <a:lnTo>
                  <a:pt x="58679" y="95"/>
                </a:lnTo>
                <a:lnTo>
                  <a:pt x="56792" y="189"/>
                </a:lnTo>
                <a:lnTo>
                  <a:pt x="58584" y="378"/>
                </a:lnTo>
                <a:lnTo>
                  <a:pt x="58301" y="189"/>
                </a:lnTo>
                <a:lnTo>
                  <a:pt x="59151" y="378"/>
                </a:lnTo>
                <a:lnTo>
                  <a:pt x="58679" y="472"/>
                </a:lnTo>
                <a:lnTo>
                  <a:pt x="58018" y="472"/>
                </a:lnTo>
                <a:lnTo>
                  <a:pt x="56792" y="283"/>
                </a:lnTo>
                <a:lnTo>
                  <a:pt x="55943" y="283"/>
                </a:lnTo>
                <a:lnTo>
                  <a:pt x="54528" y="378"/>
                </a:lnTo>
                <a:lnTo>
                  <a:pt x="50660" y="378"/>
                </a:lnTo>
                <a:lnTo>
                  <a:pt x="48585" y="472"/>
                </a:lnTo>
                <a:lnTo>
                  <a:pt x="46226" y="472"/>
                </a:lnTo>
                <a:lnTo>
                  <a:pt x="43868" y="283"/>
                </a:lnTo>
                <a:lnTo>
                  <a:pt x="44056" y="472"/>
                </a:lnTo>
                <a:lnTo>
                  <a:pt x="44339" y="472"/>
                </a:lnTo>
                <a:lnTo>
                  <a:pt x="43396" y="661"/>
                </a:lnTo>
                <a:lnTo>
                  <a:pt x="42170" y="849"/>
                </a:lnTo>
                <a:lnTo>
                  <a:pt x="40849" y="755"/>
                </a:lnTo>
                <a:lnTo>
                  <a:pt x="40377" y="661"/>
                </a:lnTo>
                <a:lnTo>
                  <a:pt x="39906" y="566"/>
                </a:lnTo>
                <a:lnTo>
                  <a:pt x="39717" y="566"/>
                </a:lnTo>
                <a:lnTo>
                  <a:pt x="38207" y="661"/>
                </a:lnTo>
                <a:lnTo>
                  <a:pt x="36509" y="944"/>
                </a:lnTo>
                <a:lnTo>
                  <a:pt x="34906" y="1132"/>
                </a:lnTo>
                <a:lnTo>
                  <a:pt x="33585" y="1132"/>
                </a:lnTo>
                <a:lnTo>
                  <a:pt x="33962" y="1038"/>
                </a:lnTo>
                <a:lnTo>
                  <a:pt x="33774" y="944"/>
                </a:lnTo>
                <a:lnTo>
                  <a:pt x="33396" y="944"/>
                </a:lnTo>
                <a:lnTo>
                  <a:pt x="32453" y="1038"/>
                </a:lnTo>
                <a:lnTo>
                  <a:pt x="30283" y="1321"/>
                </a:lnTo>
                <a:lnTo>
                  <a:pt x="30472" y="1415"/>
                </a:lnTo>
                <a:lnTo>
                  <a:pt x="30566" y="1510"/>
                </a:lnTo>
                <a:lnTo>
                  <a:pt x="29151" y="1604"/>
                </a:lnTo>
                <a:lnTo>
                  <a:pt x="29057" y="1698"/>
                </a:lnTo>
                <a:lnTo>
                  <a:pt x="29717" y="1698"/>
                </a:lnTo>
                <a:lnTo>
                  <a:pt x="28208" y="1793"/>
                </a:lnTo>
                <a:lnTo>
                  <a:pt x="27547" y="1793"/>
                </a:lnTo>
                <a:lnTo>
                  <a:pt x="27642" y="1698"/>
                </a:lnTo>
                <a:lnTo>
                  <a:pt x="28585" y="1510"/>
                </a:lnTo>
                <a:lnTo>
                  <a:pt x="27736" y="1604"/>
                </a:lnTo>
                <a:lnTo>
                  <a:pt x="26887" y="1698"/>
                </a:lnTo>
                <a:lnTo>
                  <a:pt x="26038" y="1698"/>
                </a:lnTo>
                <a:lnTo>
                  <a:pt x="25189" y="1793"/>
                </a:lnTo>
                <a:lnTo>
                  <a:pt x="25189" y="1793"/>
                </a:lnTo>
                <a:lnTo>
                  <a:pt x="25755" y="1698"/>
                </a:lnTo>
                <a:lnTo>
                  <a:pt x="24906" y="1793"/>
                </a:lnTo>
                <a:lnTo>
                  <a:pt x="24057" y="1981"/>
                </a:lnTo>
                <a:lnTo>
                  <a:pt x="25094" y="1887"/>
                </a:lnTo>
                <a:lnTo>
                  <a:pt x="26132" y="1981"/>
                </a:lnTo>
                <a:lnTo>
                  <a:pt x="24906" y="2264"/>
                </a:lnTo>
                <a:lnTo>
                  <a:pt x="23585" y="2359"/>
                </a:lnTo>
                <a:lnTo>
                  <a:pt x="23585" y="2453"/>
                </a:lnTo>
                <a:lnTo>
                  <a:pt x="23585" y="2547"/>
                </a:lnTo>
                <a:lnTo>
                  <a:pt x="25566" y="2359"/>
                </a:lnTo>
                <a:lnTo>
                  <a:pt x="27547" y="2264"/>
                </a:lnTo>
                <a:lnTo>
                  <a:pt x="29434" y="1981"/>
                </a:lnTo>
                <a:lnTo>
                  <a:pt x="30377" y="1793"/>
                </a:lnTo>
                <a:lnTo>
                  <a:pt x="31321" y="1604"/>
                </a:lnTo>
                <a:lnTo>
                  <a:pt x="30472" y="1887"/>
                </a:lnTo>
                <a:lnTo>
                  <a:pt x="30660" y="1981"/>
                </a:lnTo>
                <a:lnTo>
                  <a:pt x="31038" y="2076"/>
                </a:lnTo>
                <a:lnTo>
                  <a:pt x="31981" y="2170"/>
                </a:lnTo>
                <a:lnTo>
                  <a:pt x="33302" y="2170"/>
                </a:lnTo>
                <a:lnTo>
                  <a:pt x="34717" y="2076"/>
                </a:lnTo>
                <a:lnTo>
                  <a:pt x="37075" y="1887"/>
                </a:lnTo>
                <a:lnTo>
                  <a:pt x="37830" y="1793"/>
                </a:lnTo>
                <a:lnTo>
                  <a:pt x="37924" y="1698"/>
                </a:lnTo>
                <a:lnTo>
                  <a:pt x="38868" y="1604"/>
                </a:lnTo>
                <a:lnTo>
                  <a:pt x="38962" y="1510"/>
                </a:lnTo>
                <a:lnTo>
                  <a:pt x="38868" y="1510"/>
                </a:lnTo>
                <a:lnTo>
                  <a:pt x="38113" y="1415"/>
                </a:lnTo>
                <a:lnTo>
                  <a:pt x="40000" y="1510"/>
                </a:lnTo>
                <a:lnTo>
                  <a:pt x="38868" y="1604"/>
                </a:lnTo>
                <a:lnTo>
                  <a:pt x="40000" y="1541"/>
                </a:lnTo>
                <a:lnTo>
                  <a:pt x="40000" y="1541"/>
                </a:lnTo>
                <a:lnTo>
                  <a:pt x="40094" y="1510"/>
                </a:lnTo>
                <a:lnTo>
                  <a:pt x="40377" y="1510"/>
                </a:lnTo>
                <a:lnTo>
                  <a:pt x="40283" y="1525"/>
                </a:lnTo>
                <a:lnTo>
                  <a:pt x="40283" y="1525"/>
                </a:lnTo>
                <a:lnTo>
                  <a:pt x="40566" y="1510"/>
                </a:lnTo>
                <a:lnTo>
                  <a:pt x="41509" y="1604"/>
                </a:lnTo>
                <a:lnTo>
                  <a:pt x="44151" y="1415"/>
                </a:lnTo>
                <a:lnTo>
                  <a:pt x="45000" y="1321"/>
                </a:lnTo>
                <a:lnTo>
                  <a:pt x="44434" y="1321"/>
                </a:lnTo>
                <a:lnTo>
                  <a:pt x="45188" y="1132"/>
                </a:lnTo>
                <a:lnTo>
                  <a:pt x="45660" y="1227"/>
                </a:lnTo>
                <a:lnTo>
                  <a:pt x="45755" y="1227"/>
                </a:lnTo>
                <a:lnTo>
                  <a:pt x="45755" y="1321"/>
                </a:lnTo>
                <a:lnTo>
                  <a:pt x="45377" y="1321"/>
                </a:lnTo>
                <a:lnTo>
                  <a:pt x="46038" y="1415"/>
                </a:lnTo>
                <a:lnTo>
                  <a:pt x="46792" y="1321"/>
                </a:lnTo>
                <a:lnTo>
                  <a:pt x="46792" y="1227"/>
                </a:lnTo>
                <a:lnTo>
                  <a:pt x="46981" y="1321"/>
                </a:lnTo>
                <a:lnTo>
                  <a:pt x="47547" y="1321"/>
                </a:lnTo>
                <a:lnTo>
                  <a:pt x="47358" y="1510"/>
                </a:lnTo>
                <a:lnTo>
                  <a:pt x="46981" y="1510"/>
                </a:lnTo>
                <a:lnTo>
                  <a:pt x="46792" y="1415"/>
                </a:lnTo>
                <a:lnTo>
                  <a:pt x="43868" y="1698"/>
                </a:lnTo>
                <a:lnTo>
                  <a:pt x="45566" y="1698"/>
                </a:lnTo>
                <a:lnTo>
                  <a:pt x="47264" y="1604"/>
                </a:lnTo>
                <a:lnTo>
                  <a:pt x="50566" y="1321"/>
                </a:lnTo>
                <a:lnTo>
                  <a:pt x="52169" y="1227"/>
                </a:lnTo>
                <a:lnTo>
                  <a:pt x="55471" y="1227"/>
                </a:lnTo>
                <a:lnTo>
                  <a:pt x="57075" y="1415"/>
                </a:lnTo>
                <a:lnTo>
                  <a:pt x="56603" y="1321"/>
                </a:lnTo>
                <a:lnTo>
                  <a:pt x="56509" y="1227"/>
                </a:lnTo>
                <a:lnTo>
                  <a:pt x="57264" y="1132"/>
                </a:lnTo>
                <a:lnTo>
                  <a:pt x="58396" y="1227"/>
                </a:lnTo>
                <a:lnTo>
                  <a:pt x="58773" y="1227"/>
                </a:lnTo>
                <a:lnTo>
                  <a:pt x="58962" y="1321"/>
                </a:lnTo>
                <a:lnTo>
                  <a:pt x="59905" y="1321"/>
                </a:lnTo>
                <a:lnTo>
                  <a:pt x="61037" y="1510"/>
                </a:lnTo>
                <a:lnTo>
                  <a:pt x="61603" y="1698"/>
                </a:lnTo>
                <a:lnTo>
                  <a:pt x="62075" y="1887"/>
                </a:lnTo>
                <a:lnTo>
                  <a:pt x="62452" y="2076"/>
                </a:lnTo>
                <a:lnTo>
                  <a:pt x="62547" y="2359"/>
                </a:lnTo>
                <a:lnTo>
                  <a:pt x="62641" y="4528"/>
                </a:lnTo>
                <a:lnTo>
                  <a:pt x="62641" y="8113"/>
                </a:lnTo>
                <a:lnTo>
                  <a:pt x="62547" y="17547"/>
                </a:lnTo>
                <a:lnTo>
                  <a:pt x="62547" y="22547"/>
                </a:lnTo>
                <a:lnTo>
                  <a:pt x="62641" y="27075"/>
                </a:lnTo>
                <a:lnTo>
                  <a:pt x="62830" y="30849"/>
                </a:lnTo>
                <a:lnTo>
                  <a:pt x="62924" y="32169"/>
                </a:lnTo>
                <a:lnTo>
                  <a:pt x="63113" y="33207"/>
                </a:lnTo>
                <a:lnTo>
                  <a:pt x="63113" y="34528"/>
                </a:lnTo>
                <a:lnTo>
                  <a:pt x="63207" y="35943"/>
                </a:lnTo>
                <a:lnTo>
                  <a:pt x="63207" y="36886"/>
                </a:lnTo>
                <a:lnTo>
                  <a:pt x="63113" y="38396"/>
                </a:lnTo>
                <a:lnTo>
                  <a:pt x="62830" y="42358"/>
                </a:lnTo>
                <a:lnTo>
                  <a:pt x="62547" y="46509"/>
                </a:lnTo>
                <a:lnTo>
                  <a:pt x="62452" y="48207"/>
                </a:lnTo>
                <a:lnTo>
                  <a:pt x="62547" y="49527"/>
                </a:lnTo>
                <a:lnTo>
                  <a:pt x="62547" y="51131"/>
                </a:lnTo>
                <a:lnTo>
                  <a:pt x="62547" y="52735"/>
                </a:lnTo>
                <a:lnTo>
                  <a:pt x="62358" y="53584"/>
                </a:lnTo>
                <a:lnTo>
                  <a:pt x="62264" y="54339"/>
                </a:lnTo>
                <a:lnTo>
                  <a:pt x="61981" y="55093"/>
                </a:lnTo>
                <a:lnTo>
                  <a:pt x="61603" y="55754"/>
                </a:lnTo>
                <a:lnTo>
                  <a:pt x="61792" y="55754"/>
                </a:lnTo>
                <a:lnTo>
                  <a:pt x="61886" y="55565"/>
                </a:lnTo>
                <a:lnTo>
                  <a:pt x="62169" y="55376"/>
                </a:lnTo>
                <a:lnTo>
                  <a:pt x="62264" y="55565"/>
                </a:lnTo>
                <a:lnTo>
                  <a:pt x="62169" y="55754"/>
                </a:lnTo>
                <a:lnTo>
                  <a:pt x="61981" y="56225"/>
                </a:lnTo>
                <a:lnTo>
                  <a:pt x="61792" y="56037"/>
                </a:lnTo>
                <a:lnTo>
                  <a:pt x="61509" y="55754"/>
                </a:lnTo>
                <a:lnTo>
                  <a:pt x="61603" y="55942"/>
                </a:lnTo>
                <a:lnTo>
                  <a:pt x="61509" y="55942"/>
                </a:lnTo>
                <a:lnTo>
                  <a:pt x="61603" y="56037"/>
                </a:lnTo>
                <a:lnTo>
                  <a:pt x="60094" y="56320"/>
                </a:lnTo>
                <a:lnTo>
                  <a:pt x="58773" y="56414"/>
                </a:lnTo>
                <a:lnTo>
                  <a:pt x="57547" y="56508"/>
                </a:lnTo>
                <a:lnTo>
                  <a:pt x="56415" y="56508"/>
                </a:lnTo>
                <a:lnTo>
                  <a:pt x="56698" y="56320"/>
                </a:lnTo>
                <a:lnTo>
                  <a:pt x="56698" y="56320"/>
                </a:lnTo>
                <a:lnTo>
                  <a:pt x="56037" y="56508"/>
                </a:lnTo>
                <a:lnTo>
                  <a:pt x="54811" y="56886"/>
                </a:lnTo>
                <a:lnTo>
                  <a:pt x="53679" y="57074"/>
                </a:lnTo>
                <a:lnTo>
                  <a:pt x="53868" y="56791"/>
                </a:lnTo>
                <a:lnTo>
                  <a:pt x="54245" y="56697"/>
                </a:lnTo>
                <a:lnTo>
                  <a:pt x="53019" y="56886"/>
                </a:lnTo>
                <a:lnTo>
                  <a:pt x="51698" y="56980"/>
                </a:lnTo>
                <a:lnTo>
                  <a:pt x="50943" y="57074"/>
                </a:lnTo>
                <a:lnTo>
                  <a:pt x="51132" y="57169"/>
                </a:lnTo>
                <a:lnTo>
                  <a:pt x="48962" y="57452"/>
                </a:lnTo>
                <a:lnTo>
                  <a:pt x="48962" y="57357"/>
                </a:lnTo>
                <a:lnTo>
                  <a:pt x="48019" y="57452"/>
                </a:lnTo>
                <a:lnTo>
                  <a:pt x="47641" y="57452"/>
                </a:lnTo>
                <a:lnTo>
                  <a:pt x="46604" y="57546"/>
                </a:lnTo>
                <a:lnTo>
                  <a:pt x="44717" y="57546"/>
                </a:lnTo>
                <a:lnTo>
                  <a:pt x="44339" y="57452"/>
                </a:lnTo>
                <a:lnTo>
                  <a:pt x="45000" y="57263"/>
                </a:lnTo>
                <a:lnTo>
                  <a:pt x="40000" y="57829"/>
                </a:lnTo>
                <a:lnTo>
                  <a:pt x="38019" y="58206"/>
                </a:lnTo>
                <a:lnTo>
                  <a:pt x="37547" y="58018"/>
                </a:lnTo>
                <a:lnTo>
                  <a:pt x="37075" y="58018"/>
                </a:lnTo>
                <a:lnTo>
                  <a:pt x="36698" y="58112"/>
                </a:lnTo>
                <a:lnTo>
                  <a:pt x="36415" y="58301"/>
                </a:lnTo>
                <a:lnTo>
                  <a:pt x="36038" y="58301"/>
                </a:lnTo>
                <a:lnTo>
                  <a:pt x="36038" y="58395"/>
                </a:lnTo>
                <a:lnTo>
                  <a:pt x="36321" y="58395"/>
                </a:lnTo>
                <a:lnTo>
                  <a:pt x="36132" y="58678"/>
                </a:lnTo>
                <a:lnTo>
                  <a:pt x="37075" y="58678"/>
                </a:lnTo>
                <a:lnTo>
                  <a:pt x="37830" y="58584"/>
                </a:lnTo>
                <a:lnTo>
                  <a:pt x="38585" y="58489"/>
                </a:lnTo>
                <a:lnTo>
                  <a:pt x="39434" y="58489"/>
                </a:lnTo>
                <a:lnTo>
                  <a:pt x="38585" y="58867"/>
                </a:lnTo>
                <a:lnTo>
                  <a:pt x="37358" y="59244"/>
                </a:lnTo>
                <a:lnTo>
                  <a:pt x="36792" y="59339"/>
                </a:lnTo>
                <a:lnTo>
                  <a:pt x="36226" y="59339"/>
                </a:lnTo>
                <a:lnTo>
                  <a:pt x="35755" y="59244"/>
                </a:lnTo>
                <a:lnTo>
                  <a:pt x="35566" y="59056"/>
                </a:lnTo>
                <a:lnTo>
                  <a:pt x="35472" y="58867"/>
                </a:lnTo>
                <a:lnTo>
                  <a:pt x="36509" y="58772"/>
                </a:lnTo>
                <a:lnTo>
                  <a:pt x="35377" y="58678"/>
                </a:lnTo>
                <a:lnTo>
                  <a:pt x="34151" y="58772"/>
                </a:lnTo>
                <a:lnTo>
                  <a:pt x="34057" y="58772"/>
                </a:lnTo>
                <a:lnTo>
                  <a:pt x="33208" y="58961"/>
                </a:lnTo>
                <a:lnTo>
                  <a:pt x="32264" y="59056"/>
                </a:lnTo>
                <a:lnTo>
                  <a:pt x="32264" y="59056"/>
                </a:lnTo>
                <a:lnTo>
                  <a:pt x="33113" y="58867"/>
                </a:lnTo>
                <a:lnTo>
                  <a:pt x="31887" y="58489"/>
                </a:lnTo>
                <a:lnTo>
                  <a:pt x="31132" y="58395"/>
                </a:lnTo>
                <a:lnTo>
                  <a:pt x="31038" y="58301"/>
                </a:lnTo>
                <a:lnTo>
                  <a:pt x="31132" y="58301"/>
                </a:lnTo>
                <a:lnTo>
                  <a:pt x="31509" y="58206"/>
                </a:lnTo>
                <a:lnTo>
                  <a:pt x="30660" y="58206"/>
                </a:lnTo>
                <a:lnTo>
                  <a:pt x="30283" y="58301"/>
                </a:lnTo>
                <a:lnTo>
                  <a:pt x="29906" y="58489"/>
                </a:lnTo>
                <a:lnTo>
                  <a:pt x="29151" y="58678"/>
                </a:lnTo>
                <a:lnTo>
                  <a:pt x="29340" y="58584"/>
                </a:lnTo>
                <a:lnTo>
                  <a:pt x="29434" y="58395"/>
                </a:lnTo>
                <a:lnTo>
                  <a:pt x="29434" y="58395"/>
                </a:lnTo>
                <a:lnTo>
                  <a:pt x="28585" y="58489"/>
                </a:lnTo>
                <a:lnTo>
                  <a:pt x="28491" y="58584"/>
                </a:lnTo>
                <a:lnTo>
                  <a:pt x="28396" y="58678"/>
                </a:lnTo>
                <a:lnTo>
                  <a:pt x="27736" y="58867"/>
                </a:lnTo>
                <a:lnTo>
                  <a:pt x="25660" y="59150"/>
                </a:lnTo>
                <a:lnTo>
                  <a:pt x="22170" y="59622"/>
                </a:lnTo>
                <a:lnTo>
                  <a:pt x="22359" y="59527"/>
                </a:lnTo>
                <a:lnTo>
                  <a:pt x="22359" y="59433"/>
                </a:lnTo>
                <a:lnTo>
                  <a:pt x="22264" y="59433"/>
                </a:lnTo>
                <a:lnTo>
                  <a:pt x="22453" y="59244"/>
                </a:lnTo>
                <a:lnTo>
                  <a:pt x="22453" y="59056"/>
                </a:lnTo>
                <a:lnTo>
                  <a:pt x="21132" y="59339"/>
                </a:lnTo>
                <a:lnTo>
                  <a:pt x="19246" y="59716"/>
                </a:lnTo>
                <a:lnTo>
                  <a:pt x="18208" y="59810"/>
                </a:lnTo>
                <a:lnTo>
                  <a:pt x="17264" y="59905"/>
                </a:lnTo>
                <a:lnTo>
                  <a:pt x="16415" y="59905"/>
                </a:lnTo>
                <a:lnTo>
                  <a:pt x="15849" y="59810"/>
                </a:lnTo>
                <a:lnTo>
                  <a:pt x="14246" y="59810"/>
                </a:lnTo>
                <a:lnTo>
                  <a:pt x="11981" y="59999"/>
                </a:lnTo>
                <a:lnTo>
                  <a:pt x="11981" y="59999"/>
                </a:lnTo>
                <a:lnTo>
                  <a:pt x="12359" y="59905"/>
                </a:lnTo>
                <a:lnTo>
                  <a:pt x="12736" y="59716"/>
                </a:lnTo>
                <a:lnTo>
                  <a:pt x="11415" y="59905"/>
                </a:lnTo>
                <a:lnTo>
                  <a:pt x="10000" y="60093"/>
                </a:lnTo>
                <a:lnTo>
                  <a:pt x="7076" y="60188"/>
                </a:lnTo>
                <a:lnTo>
                  <a:pt x="4151" y="60376"/>
                </a:lnTo>
                <a:lnTo>
                  <a:pt x="2831" y="60471"/>
                </a:lnTo>
                <a:lnTo>
                  <a:pt x="1604" y="60659"/>
                </a:lnTo>
                <a:lnTo>
                  <a:pt x="1227" y="59244"/>
                </a:lnTo>
                <a:lnTo>
                  <a:pt x="1038" y="57735"/>
                </a:lnTo>
                <a:lnTo>
                  <a:pt x="850" y="56131"/>
                </a:lnTo>
                <a:lnTo>
                  <a:pt x="755" y="54433"/>
                </a:lnTo>
                <a:lnTo>
                  <a:pt x="755" y="52735"/>
                </a:lnTo>
                <a:lnTo>
                  <a:pt x="755" y="50942"/>
                </a:lnTo>
                <a:lnTo>
                  <a:pt x="1038" y="47263"/>
                </a:lnTo>
                <a:lnTo>
                  <a:pt x="1321" y="43678"/>
                </a:lnTo>
                <a:lnTo>
                  <a:pt x="1699" y="39999"/>
                </a:lnTo>
                <a:lnTo>
                  <a:pt x="2453" y="33301"/>
                </a:lnTo>
                <a:lnTo>
                  <a:pt x="2548" y="33962"/>
                </a:lnTo>
                <a:lnTo>
                  <a:pt x="2642" y="34622"/>
                </a:lnTo>
                <a:lnTo>
                  <a:pt x="2642" y="33018"/>
                </a:lnTo>
                <a:lnTo>
                  <a:pt x="2551" y="32287"/>
                </a:lnTo>
                <a:lnTo>
                  <a:pt x="2642" y="30000"/>
                </a:lnTo>
                <a:lnTo>
                  <a:pt x="2453" y="30377"/>
                </a:lnTo>
                <a:lnTo>
                  <a:pt x="2453" y="29245"/>
                </a:lnTo>
                <a:lnTo>
                  <a:pt x="2453" y="27830"/>
                </a:lnTo>
                <a:lnTo>
                  <a:pt x="2642" y="28301"/>
                </a:lnTo>
                <a:lnTo>
                  <a:pt x="2736" y="28018"/>
                </a:lnTo>
                <a:lnTo>
                  <a:pt x="2831" y="28018"/>
                </a:lnTo>
                <a:lnTo>
                  <a:pt x="2925" y="28207"/>
                </a:lnTo>
                <a:lnTo>
                  <a:pt x="3019" y="26415"/>
                </a:lnTo>
                <a:lnTo>
                  <a:pt x="3019" y="24811"/>
                </a:lnTo>
                <a:lnTo>
                  <a:pt x="3019" y="23113"/>
                </a:lnTo>
                <a:lnTo>
                  <a:pt x="3019" y="22170"/>
                </a:lnTo>
                <a:lnTo>
                  <a:pt x="3208" y="21320"/>
                </a:lnTo>
                <a:lnTo>
                  <a:pt x="3302" y="19528"/>
                </a:lnTo>
                <a:lnTo>
                  <a:pt x="3302" y="17641"/>
                </a:lnTo>
                <a:lnTo>
                  <a:pt x="3302" y="16887"/>
                </a:lnTo>
                <a:lnTo>
                  <a:pt x="3208" y="16321"/>
                </a:lnTo>
                <a:lnTo>
                  <a:pt x="3397" y="16415"/>
                </a:lnTo>
                <a:lnTo>
                  <a:pt x="3585" y="11981"/>
                </a:lnTo>
                <a:lnTo>
                  <a:pt x="3680" y="11415"/>
                </a:lnTo>
                <a:lnTo>
                  <a:pt x="3680" y="11698"/>
                </a:lnTo>
                <a:lnTo>
                  <a:pt x="3774" y="11132"/>
                </a:lnTo>
                <a:lnTo>
                  <a:pt x="3868" y="10660"/>
                </a:lnTo>
                <a:lnTo>
                  <a:pt x="3774" y="10094"/>
                </a:lnTo>
                <a:lnTo>
                  <a:pt x="3680" y="9623"/>
                </a:lnTo>
                <a:lnTo>
                  <a:pt x="3774" y="9434"/>
                </a:lnTo>
                <a:lnTo>
                  <a:pt x="3868" y="9245"/>
                </a:lnTo>
                <a:lnTo>
                  <a:pt x="4057" y="8491"/>
                </a:lnTo>
                <a:lnTo>
                  <a:pt x="4340" y="6321"/>
                </a:lnTo>
                <a:lnTo>
                  <a:pt x="4623" y="2264"/>
                </a:lnTo>
                <a:lnTo>
                  <a:pt x="3491" y="7170"/>
                </a:lnTo>
                <a:lnTo>
                  <a:pt x="2925" y="9906"/>
                </a:lnTo>
                <a:lnTo>
                  <a:pt x="2359" y="12736"/>
                </a:lnTo>
                <a:lnTo>
                  <a:pt x="1982" y="15377"/>
                </a:lnTo>
                <a:lnTo>
                  <a:pt x="1699" y="17830"/>
                </a:lnTo>
                <a:lnTo>
                  <a:pt x="1510" y="19905"/>
                </a:lnTo>
                <a:lnTo>
                  <a:pt x="1604" y="20754"/>
                </a:lnTo>
                <a:lnTo>
                  <a:pt x="1699" y="21509"/>
                </a:lnTo>
                <a:lnTo>
                  <a:pt x="1321" y="22453"/>
                </a:lnTo>
                <a:lnTo>
                  <a:pt x="1133" y="23585"/>
                </a:lnTo>
                <a:lnTo>
                  <a:pt x="1038" y="24905"/>
                </a:lnTo>
                <a:lnTo>
                  <a:pt x="1038" y="26226"/>
                </a:lnTo>
                <a:lnTo>
                  <a:pt x="1038" y="28962"/>
                </a:lnTo>
                <a:lnTo>
                  <a:pt x="1038" y="31415"/>
                </a:lnTo>
                <a:lnTo>
                  <a:pt x="661" y="40188"/>
                </a:lnTo>
                <a:lnTo>
                  <a:pt x="472" y="44999"/>
                </a:lnTo>
                <a:lnTo>
                  <a:pt x="378" y="49622"/>
                </a:lnTo>
                <a:lnTo>
                  <a:pt x="472" y="51603"/>
                </a:lnTo>
                <a:lnTo>
                  <a:pt x="378" y="53961"/>
                </a:lnTo>
                <a:lnTo>
                  <a:pt x="189" y="53301"/>
                </a:lnTo>
                <a:lnTo>
                  <a:pt x="95" y="52641"/>
                </a:lnTo>
                <a:lnTo>
                  <a:pt x="189" y="53867"/>
                </a:lnTo>
                <a:lnTo>
                  <a:pt x="189" y="55093"/>
                </a:lnTo>
                <a:lnTo>
                  <a:pt x="378" y="55188"/>
                </a:lnTo>
                <a:lnTo>
                  <a:pt x="284" y="56508"/>
                </a:lnTo>
                <a:lnTo>
                  <a:pt x="95" y="54905"/>
                </a:lnTo>
                <a:lnTo>
                  <a:pt x="1" y="58489"/>
                </a:lnTo>
                <a:lnTo>
                  <a:pt x="1" y="62357"/>
                </a:lnTo>
                <a:lnTo>
                  <a:pt x="6038" y="61886"/>
                </a:lnTo>
                <a:lnTo>
                  <a:pt x="8963" y="61697"/>
                </a:lnTo>
                <a:lnTo>
                  <a:pt x="11698" y="61603"/>
                </a:lnTo>
                <a:lnTo>
                  <a:pt x="11698" y="61414"/>
                </a:lnTo>
                <a:lnTo>
                  <a:pt x="11887" y="61225"/>
                </a:lnTo>
                <a:lnTo>
                  <a:pt x="12264" y="61225"/>
                </a:lnTo>
                <a:lnTo>
                  <a:pt x="12548" y="61320"/>
                </a:lnTo>
                <a:lnTo>
                  <a:pt x="12736" y="61414"/>
                </a:lnTo>
                <a:lnTo>
                  <a:pt x="12642" y="61320"/>
                </a:lnTo>
                <a:lnTo>
                  <a:pt x="13302" y="61508"/>
                </a:lnTo>
                <a:lnTo>
                  <a:pt x="13302" y="61508"/>
                </a:lnTo>
                <a:lnTo>
                  <a:pt x="12736" y="61414"/>
                </a:lnTo>
                <a:lnTo>
                  <a:pt x="13019" y="61508"/>
                </a:lnTo>
                <a:lnTo>
                  <a:pt x="12736" y="61603"/>
                </a:lnTo>
                <a:lnTo>
                  <a:pt x="12831" y="61697"/>
                </a:lnTo>
                <a:lnTo>
                  <a:pt x="14246" y="61508"/>
                </a:lnTo>
                <a:lnTo>
                  <a:pt x="13491" y="61508"/>
                </a:lnTo>
                <a:lnTo>
                  <a:pt x="14717" y="61225"/>
                </a:lnTo>
                <a:lnTo>
                  <a:pt x="16038" y="61131"/>
                </a:lnTo>
                <a:lnTo>
                  <a:pt x="18962" y="61131"/>
                </a:lnTo>
                <a:lnTo>
                  <a:pt x="19151" y="61225"/>
                </a:lnTo>
                <a:lnTo>
                  <a:pt x="19623" y="61320"/>
                </a:lnTo>
                <a:lnTo>
                  <a:pt x="21227" y="61320"/>
                </a:lnTo>
                <a:lnTo>
                  <a:pt x="23302" y="61225"/>
                </a:lnTo>
                <a:lnTo>
                  <a:pt x="24245" y="61131"/>
                </a:lnTo>
                <a:lnTo>
                  <a:pt x="25094" y="60942"/>
                </a:lnTo>
                <a:lnTo>
                  <a:pt x="28868" y="60848"/>
                </a:lnTo>
                <a:lnTo>
                  <a:pt x="32642" y="60659"/>
                </a:lnTo>
                <a:lnTo>
                  <a:pt x="36415" y="60376"/>
                </a:lnTo>
                <a:lnTo>
                  <a:pt x="40283" y="60093"/>
                </a:lnTo>
                <a:lnTo>
                  <a:pt x="47830" y="59339"/>
                </a:lnTo>
                <a:lnTo>
                  <a:pt x="55377" y="58678"/>
                </a:lnTo>
                <a:lnTo>
                  <a:pt x="61037" y="58678"/>
                </a:lnTo>
                <a:lnTo>
                  <a:pt x="62264" y="58584"/>
                </a:lnTo>
                <a:lnTo>
                  <a:pt x="63207" y="58395"/>
                </a:lnTo>
                <a:lnTo>
                  <a:pt x="63490" y="58206"/>
                </a:lnTo>
                <a:lnTo>
                  <a:pt x="63773" y="58018"/>
                </a:lnTo>
                <a:lnTo>
                  <a:pt x="63962" y="57735"/>
                </a:lnTo>
                <a:lnTo>
                  <a:pt x="64150" y="57357"/>
                </a:lnTo>
                <a:lnTo>
                  <a:pt x="64339" y="56225"/>
                </a:lnTo>
                <a:lnTo>
                  <a:pt x="64528" y="54716"/>
                </a:lnTo>
                <a:lnTo>
                  <a:pt x="64528" y="53018"/>
                </a:lnTo>
                <a:lnTo>
                  <a:pt x="64622" y="49810"/>
                </a:lnTo>
                <a:lnTo>
                  <a:pt x="64622" y="47546"/>
                </a:lnTo>
                <a:lnTo>
                  <a:pt x="64905" y="40848"/>
                </a:lnTo>
                <a:lnTo>
                  <a:pt x="64999" y="36320"/>
                </a:lnTo>
                <a:lnTo>
                  <a:pt x="65094" y="33301"/>
                </a:lnTo>
                <a:lnTo>
                  <a:pt x="65188" y="33396"/>
                </a:lnTo>
                <a:lnTo>
                  <a:pt x="65188" y="31603"/>
                </a:lnTo>
                <a:lnTo>
                  <a:pt x="65188" y="29811"/>
                </a:lnTo>
                <a:lnTo>
                  <a:pt x="65094" y="30660"/>
                </a:lnTo>
                <a:lnTo>
                  <a:pt x="64905" y="28301"/>
                </a:lnTo>
                <a:lnTo>
                  <a:pt x="64811" y="25849"/>
                </a:lnTo>
                <a:lnTo>
                  <a:pt x="64716" y="23302"/>
                </a:lnTo>
                <a:lnTo>
                  <a:pt x="64622" y="20849"/>
                </a:lnTo>
                <a:lnTo>
                  <a:pt x="64811" y="22075"/>
                </a:lnTo>
                <a:lnTo>
                  <a:pt x="64811" y="20754"/>
                </a:lnTo>
                <a:lnTo>
                  <a:pt x="64811" y="18962"/>
                </a:lnTo>
                <a:lnTo>
                  <a:pt x="64811" y="18868"/>
                </a:lnTo>
                <a:lnTo>
                  <a:pt x="64716" y="17358"/>
                </a:lnTo>
                <a:lnTo>
                  <a:pt x="64811" y="18113"/>
                </a:lnTo>
                <a:lnTo>
                  <a:pt x="64999" y="16981"/>
                </a:lnTo>
                <a:lnTo>
                  <a:pt x="64905" y="15755"/>
                </a:lnTo>
                <a:lnTo>
                  <a:pt x="64811" y="14528"/>
                </a:lnTo>
                <a:lnTo>
                  <a:pt x="64716" y="13396"/>
                </a:lnTo>
                <a:lnTo>
                  <a:pt x="64622" y="13679"/>
                </a:lnTo>
                <a:lnTo>
                  <a:pt x="64551" y="13679"/>
                </a:lnTo>
                <a:lnTo>
                  <a:pt x="64622" y="13962"/>
                </a:lnTo>
                <a:lnTo>
                  <a:pt x="64716" y="15000"/>
                </a:lnTo>
                <a:lnTo>
                  <a:pt x="64528" y="14623"/>
                </a:lnTo>
                <a:lnTo>
                  <a:pt x="64528" y="15094"/>
                </a:lnTo>
                <a:lnTo>
                  <a:pt x="64339" y="12736"/>
                </a:lnTo>
                <a:lnTo>
                  <a:pt x="64150" y="11698"/>
                </a:lnTo>
                <a:lnTo>
                  <a:pt x="64056" y="11604"/>
                </a:lnTo>
                <a:lnTo>
                  <a:pt x="64056" y="11226"/>
                </a:lnTo>
                <a:lnTo>
                  <a:pt x="64245" y="10566"/>
                </a:lnTo>
                <a:lnTo>
                  <a:pt x="64245" y="9811"/>
                </a:lnTo>
                <a:lnTo>
                  <a:pt x="64245" y="9560"/>
                </a:lnTo>
                <a:lnTo>
                  <a:pt x="64433" y="10189"/>
                </a:lnTo>
                <a:lnTo>
                  <a:pt x="64622" y="11604"/>
                </a:lnTo>
                <a:lnTo>
                  <a:pt x="64811" y="13019"/>
                </a:lnTo>
                <a:lnTo>
                  <a:pt x="64905" y="14151"/>
                </a:lnTo>
                <a:lnTo>
                  <a:pt x="64905" y="12830"/>
                </a:lnTo>
                <a:lnTo>
                  <a:pt x="64811" y="11698"/>
                </a:lnTo>
                <a:lnTo>
                  <a:pt x="64528" y="9340"/>
                </a:lnTo>
                <a:lnTo>
                  <a:pt x="64433" y="9528"/>
                </a:lnTo>
                <a:lnTo>
                  <a:pt x="64433" y="9340"/>
                </a:lnTo>
                <a:lnTo>
                  <a:pt x="64245" y="8585"/>
                </a:lnTo>
                <a:lnTo>
                  <a:pt x="64150" y="7264"/>
                </a:lnTo>
                <a:lnTo>
                  <a:pt x="64056" y="9434"/>
                </a:lnTo>
                <a:lnTo>
                  <a:pt x="63773" y="8868"/>
                </a:lnTo>
                <a:lnTo>
                  <a:pt x="63679" y="7925"/>
                </a:lnTo>
                <a:lnTo>
                  <a:pt x="63584" y="6792"/>
                </a:lnTo>
                <a:lnTo>
                  <a:pt x="63490" y="5566"/>
                </a:lnTo>
                <a:lnTo>
                  <a:pt x="63490" y="1227"/>
                </a:lnTo>
                <a:lnTo>
                  <a:pt x="63490" y="661"/>
                </a:lnTo>
                <a:lnTo>
                  <a:pt x="63396" y="566"/>
                </a:lnTo>
                <a:lnTo>
                  <a:pt x="63207" y="378"/>
                </a:lnTo>
                <a:lnTo>
                  <a:pt x="62641" y="189"/>
                </a:lnTo>
                <a:lnTo>
                  <a:pt x="61792" y="95"/>
                </a:lnTo>
                <a:lnTo>
                  <a:pt x="608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✘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1"/>
          </p:nvPr>
        </p:nvSpPr>
        <p:spPr>
          <a:xfrm>
            <a:off x="457200" y="1507925"/>
            <a:ext cx="3994500" cy="34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✘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2"/>
          </p:nvPr>
        </p:nvSpPr>
        <p:spPr>
          <a:xfrm>
            <a:off x="4692275" y="1507925"/>
            <a:ext cx="3994500" cy="34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✘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457200" y="1507925"/>
            <a:ext cx="2631900" cy="34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✘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3223964" y="1507925"/>
            <a:ext cx="2631900" cy="34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✘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3"/>
          </p:nvPr>
        </p:nvSpPr>
        <p:spPr>
          <a:xfrm>
            <a:off x="5990727" y="1507925"/>
            <a:ext cx="2631900" cy="34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✘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Walter Turncoat"/>
              <a:buNone/>
              <a:defRPr sz="2600">
                <a:solidFill>
                  <a:schemeClr val="lt1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Walter Turncoat"/>
              <a:buNone/>
              <a:defRPr sz="2600">
                <a:solidFill>
                  <a:schemeClr val="lt1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Walter Turncoat"/>
              <a:buNone/>
              <a:defRPr sz="2600">
                <a:solidFill>
                  <a:schemeClr val="lt1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Walter Turncoat"/>
              <a:buNone/>
              <a:defRPr sz="2600">
                <a:solidFill>
                  <a:schemeClr val="lt1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Walter Turncoat"/>
              <a:buNone/>
              <a:defRPr sz="2600">
                <a:solidFill>
                  <a:schemeClr val="lt1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Walter Turncoat"/>
              <a:buNone/>
              <a:defRPr sz="2600">
                <a:solidFill>
                  <a:schemeClr val="lt1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Walter Turncoat"/>
              <a:buNone/>
              <a:defRPr sz="2600">
                <a:solidFill>
                  <a:schemeClr val="lt1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Walter Turncoat"/>
              <a:buNone/>
              <a:defRPr sz="2600">
                <a:solidFill>
                  <a:schemeClr val="lt1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Walter Turncoat"/>
              <a:buNone/>
              <a:defRPr sz="2600">
                <a:solidFill>
                  <a:schemeClr val="lt1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niglet"/>
              <a:buChar char="✘"/>
              <a:defRPr sz="2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niglet"/>
              <a:buChar char="○"/>
              <a:defRPr sz="2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niglet"/>
              <a:buChar char="■"/>
              <a:defRPr sz="2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niglet"/>
              <a:buChar char="●"/>
              <a:defRPr sz="2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niglet"/>
              <a:buChar char="○"/>
              <a:defRPr sz="2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niglet"/>
              <a:buChar char="■"/>
              <a:defRPr sz="2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niglet"/>
              <a:buChar char="●"/>
              <a:defRPr sz="2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niglet"/>
              <a:buChar char="○"/>
              <a:defRPr sz="2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niglet"/>
              <a:buChar char="■"/>
              <a:defRPr sz="2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ctr">
              <a:buNone/>
              <a:defRPr sz="1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ctr">
              <a:buNone/>
              <a:defRPr sz="1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ctr">
              <a:buNone/>
              <a:defRPr sz="1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ctr">
              <a:buNone/>
              <a:defRPr sz="1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ctr">
              <a:buNone/>
              <a:defRPr sz="1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ctr">
              <a:buNone/>
              <a:defRPr sz="1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ctr">
              <a:buNone/>
              <a:defRPr sz="1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ctr">
              <a:buNone/>
              <a:defRPr sz="1000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/>
          <p:nvPr/>
        </p:nvSpPr>
        <p:spPr>
          <a:xfrm>
            <a:off x="5627175" y="3812000"/>
            <a:ext cx="3135900" cy="9921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rgbClr val="BD2A3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ctrTitle"/>
          </p:nvPr>
        </p:nvSpPr>
        <p:spPr>
          <a:xfrm>
            <a:off x="3264275" y="2144225"/>
            <a:ext cx="5688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2020 CANADIAN MUSIC CLASS</a:t>
            </a:r>
            <a:br>
              <a:rPr lang="en" sz="5600"/>
            </a:br>
            <a:r>
              <a:rPr lang="en" sz="4100"/>
              <a:t>playlist challenge</a:t>
            </a:r>
            <a:endParaRPr sz="4100"/>
          </a:p>
        </p:txBody>
      </p:sp>
      <p:grpSp>
        <p:nvGrpSpPr>
          <p:cNvPr id="49" name="Google Shape;49;p11"/>
          <p:cNvGrpSpPr/>
          <p:nvPr/>
        </p:nvGrpSpPr>
        <p:grpSpPr>
          <a:xfrm rot="5400000">
            <a:off x="4394449" y="3429071"/>
            <a:ext cx="1053937" cy="1008874"/>
            <a:chOff x="1113100" y="2199475"/>
            <a:chExt cx="801900" cy="709925"/>
          </a:xfrm>
        </p:grpSpPr>
        <p:sp>
          <p:nvSpPr>
            <p:cNvPr id="50" name="Google Shape;50;p11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l" t="t" r="r" b="b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1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l" t="t" r="r" b="b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11"/>
          <p:cNvSpPr/>
          <p:nvPr/>
        </p:nvSpPr>
        <p:spPr>
          <a:xfrm>
            <a:off x="3430637" y="2601550"/>
            <a:ext cx="5355276" cy="702463"/>
          </a:xfrm>
          <a:custGeom>
            <a:avLst/>
            <a:gdLst/>
            <a:ahLst/>
            <a:cxnLst/>
            <a:rect l="l" t="t" r="r" b="b"/>
            <a:pathLst>
              <a:path w="65189" h="62358" extrusionOk="0">
                <a:moveTo>
                  <a:pt x="40283" y="1525"/>
                </a:moveTo>
                <a:lnTo>
                  <a:pt x="40000" y="1541"/>
                </a:lnTo>
                <a:lnTo>
                  <a:pt x="40000" y="1541"/>
                </a:lnTo>
                <a:lnTo>
                  <a:pt x="39811" y="1604"/>
                </a:lnTo>
                <a:lnTo>
                  <a:pt x="40283" y="1525"/>
                </a:lnTo>
                <a:close/>
                <a:moveTo>
                  <a:pt x="22547" y="1793"/>
                </a:moveTo>
                <a:lnTo>
                  <a:pt x="22359" y="1887"/>
                </a:lnTo>
                <a:lnTo>
                  <a:pt x="21981" y="2359"/>
                </a:lnTo>
                <a:lnTo>
                  <a:pt x="24057" y="1981"/>
                </a:lnTo>
                <a:lnTo>
                  <a:pt x="23208" y="2076"/>
                </a:lnTo>
                <a:lnTo>
                  <a:pt x="22925" y="1981"/>
                </a:lnTo>
                <a:lnTo>
                  <a:pt x="22642" y="1887"/>
                </a:lnTo>
                <a:lnTo>
                  <a:pt x="22642" y="1793"/>
                </a:lnTo>
                <a:close/>
                <a:moveTo>
                  <a:pt x="64528" y="13585"/>
                </a:moveTo>
                <a:lnTo>
                  <a:pt x="64528" y="13679"/>
                </a:lnTo>
                <a:lnTo>
                  <a:pt x="64551" y="13679"/>
                </a:lnTo>
                <a:lnTo>
                  <a:pt x="64528" y="13585"/>
                </a:lnTo>
                <a:close/>
                <a:moveTo>
                  <a:pt x="33868" y="58678"/>
                </a:moveTo>
                <a:lnTo>
                  <a:pt x="34057" y="58772"/>
                </a:lnTo>
                <a:lnTo>
                  <a:pt x="34057" y="58772"/>
                </a:lnTo>
                <a:lnTo>
                  <a:pt x="33962" y="58678"/>
                </a:lnTo>
                <a:close/>
                <a:moveTo>
                  <a:pt x="30849" y="58678"/>
                </a:moveTo>
                <a:lnTo>
                  <a:pt x="30943" y="58772"/>
                </a:lnTo>
                <a:lnTo>
                  <a:pt x="30283" y="58867"/>
                </a:lnTo>
                <a:lnTo>
                  <a:pt x="30472" y="58772"/>
                </a:lnTo>
                <a:lnTo>
                  <a:pt x="30849" y="58678"/>
                </a:lnTo>
                <a:close/>
                <a:moveTo>
                  <a:pt x="32264" y="59056"/>
                </a:moveTo>
                <a:lnTo>
                  <a:pt x="33113" y="59244"/>
                </a:lnTo>
                <a:lnTo>
                  <a:pt x="31698" y="59339"/>
                </a:lnTo>
                <a:lnTo>
                  <a:pt x="31415" y="59339"/>
                </a:lnTo>
                <a:lnTo>
                  <a:pt x="32264" y="59056"/>
                </a:lnTo>
                <a:close/>
                <a:moveTo>
                  <a:pt x="60849" y="0"/>
                </a:moveTo>
                <a:lnTo>
                  <a:pt x="58679" y="95"/>
                </a:lnTo>
                <a:lnTo>
                  <a:pt x="56792" y="189"/>
                </a:lnTo>
                <a:lnTo>
                  <a:pt x="58584" y="378"/>
                </a:lnTo>
                <a:lnTo>
                  <a:pt x="58301" y="189"/>
                </a:lnTo>
                <a:lnTo>
                  <a:pt x="59151" y="378"/>
                </a:lnTo>
                <a:lnTo>
                  <a:pt x="58679" y="472"/>
                </a:lnTo>
                <a:lnTo>
                  <a:pt x="58018" y="472"/>
                </a:lnTo>
                <a:lnTo>
                  <a:pt x="56792" y="283"/>
                </a:lnTo>
                <a:lnTo>
                  <a:pt x="55943" y="283"/>
                </a:lnTo>
                <a:lnTo>
                  <a:pt x="54528" y="378"/>
                </a:lnTo>
                <a:lnTo>
                  <a:pt x="50660" y="378"/>
                </a:lnTo>
                <a:lnTo>
                  <a:pt x="48585" y="472"/>
                </a:lnTo>
                <a:lnTo>
                  <a:pt x="46226" y="472"/>
                </a:lnTo>
                <a:lnTo>
                  <a:pt x="43868" y="283"/>
                </a:lnTo>
                <a:lnTo>
                  <a:pt x="44056" y="472"/>
                </a:lnTo>
                <a:lnTo>
                  <a:pt x="44339" y="472"/>
                </a:lnTo>
                <a:lnTo>
                  <a:pt x="43396" y="661"/>
                </a:lnTo>
                <a:lnTo>
                  <a:pt x="42170" y="849"/>
                </a:lnTo>
                <a:lnTo>
                  <a:pt x="40849" y="755"/>
                </a:lnTo>
                <a:lnTo>
                  <a:pt x="40377" y="661"/>
                </a:lnTo>
                <a:lnTo>
                  <a:pt x="39906" y="566"/>
                </a:lnTo>
                <a:lnTo>
                  <a:pt x="39717" y="566"/>
                </a:lnTo>
                <a:lnTo>
                  <a:pt x="38207" y="661"/>
                </a:lnTo>
                <a:lnTo>
                  <a:pt x="36509" y="944"/>
                </a:lnTo>
                <a:lnTo>
                  <a:pt x="34906" y="1132"/>
                </a:lnTo>
                <a:lnTo>
                  <a:pt x="33585" y="1132"/>
                </a:lnTo>
                <a:lnTo>
                  <a:pt x="33962" y="1038"/>
                </a:lnTo>
                <a:lnTo>
                  <a:pt x="33774" y="944"/>
                </a:lnTo>
                <a:lnTo>
                  <a:pt x="33396" y="944"/>
                </a:lnTo>
                <a:lnTo>
                  <a:pt x="32453" y="1038"/>
                </a:lnTo>
                <a:lnTo>
                  <a:pt x="30283" y="1321"/>
                </a:lnTo>
                <a:lnTo>
                  <a:pt x="30472" y="1415"/>
                </a:lnTo>
                <a:lnTo>
                  <a:pt x="30566" y="1510"/>
                </a:lnTo>
                <a:lnTo>
                  <a:pt x="29151" y="1604"/>
                </a:lnTo>
                <a:lnTo>
                  <a:pt x="29057" y="1698"/>
                </a:lnTo>
                <a:lnTo>
                  <a:pt x="29717" y="1698"/>
                </a:lnTo>
                <a:lnTo>
                  <a:pt x="28208" y="1793"/>
                </a:lnTo>
                <a:lnTo>
                  <a:pt x="27547" y="1793"/>
                </a:lnTo>
                <a:lnTo>
                  <a:pt x="27642" y="1698"/>
                </a:lnTo>
                <a:lnTo>
                  <a:pt x="28585" y="1510"/>
                </a:lnTo>
                <a:lnTo>
                  <a:pt x="27736" y="1604"/>
                </a:lnTo>
                <a:lnTo>
                  <a:pt x="26887" y="1698"/>
                </a:lnTo>
                <a:lnTo>
                  <a:pt x="26038" y="1698"/>
                </a:lnTo>
                <a:lnTo>
                  <a:pt x="25189" y="1793"/>
                </a:lnTo>
                <a:lnTo>
                  <a:pt x="25189" y="1793"/>
                </a:lnTo>
                <a:lnTo>
                  <a:pt x="25755" y="1698"/>
                </a:lnTo>
                <a:lnTo>
                  <a:pt x="24906" y="1793"/>
                </a:lnTo>
                <a:lnTo>
                  <a:pt x="24057" y="1981"/>
                </a:lnTo>
                <a:lnTo>
                  <a:pt x="25094" y="1887"/>
                </a:lnTo>
                <a:lnTo>
                  <a:pt x="26132" y="1981"/>
                </a:lnTo>
                <a:lnTo>
                  <a:pt x="24906" y="2264"/>
                </a:lnTo>
                <a:lnTo>
                  <a:pt x="23585" y="2359"/>
                </a:lnTo>
                <a:lnTo>
                  <a:pt x="23585" y="2453"/>
                </a:lnTo>
                <a:lnTo>
                  <a:pt x="23585" y="2547"/>
                </a:lnTo>
                <a:lnTo>
                  <a:pt x="25566" y="2359"/>
                </a:lnTo>
                <a:lnTo>
                  <a:pt x="27547" y="2264"/>
                </a:lnTo>
                <a:lnTo>
                  <a:pt x="29434" y="1981"/>
                </a:lnTo>
                <a:lnTo>
                  <a:pt x="30377" y="1793"/>
                </a:lnTo>
                <a:lnTo>
                  <a:pt x="31321" y="1604"/>
                </a:lnTo>
                <a:lnTo>
                  <a:pt x="30472" y="1887"/>
                </a:lnTo>
                <a:lnTo>
                  <a:pt x="30660" y="1981"/>
                </a:lnTo>
                <a:lnTo>
                  <a:pt x="31038" y="2076"/>
                </a:lnTo>
                <a:lnTo>
                  <a:pt x="31981" y="2170"/>
                </a:lnTo>
                <a:lnTo>
                  <a:pt x="33302" y="2170"/>
                </a:lnTo>
                <a:lnTo>
                  <a:pt x="34717" y="2076"/>
                </a:lnTo>
                <a:lnTo>
                  <a:pt x="37075" y="1887"/>
                </a:lnTo>
                <a:lnTo>
                  <a:pt x="37830" y="1793"/>
                </a:lnTo>
                <a:lnTo>
                  <a:pt x="37924" y="1698"/>
                </a:lnTo>
                <a:lnTo>
                  <a:pt x="38868" y="1604"/>
                </a:lnTo>
                <a:lnTo>
                  <a:pt x="38962" y="1510"/>
                </a:lnTo>
                <a:lnTo>
                  <a:pt x="38868" y="1510"/>
                </a:lnTo>
                <a:lnTo>
                  <a:pt x="38113" y="1415"/>
                </a:lnTo>
                <a:lnTo>
                  <a:pt x="40000" y="1510"/>
                </a:lnTo>
                <a:lnTo>
                  <a:pt x="38868" y="1604"/>
                </a:lnTo>
                <a:lnTo>
                  <a:pt x="40000" y="1541"/>
                </a:lnTo>
                <a:lnTo>
                  <a:pt x="40000" y="1541"/>
                </a:lnTo>
                <a:lnTo>
                  <a:pt x="40094" y="1510"/>
                </a:lnTo>
                <a:lnTo>
                  <a:pt x="40377" y="1510"/>
                </a:lnTo>
                <a:lnTo>
                  <a:pt x="40283" y="1525"/>
                </a:lnTo>
                <a:lnTo>
                  <a:pt x="40283" y="1525"/>
                </a:lnTo>
                <a:lnTo>
                  <a:pt x="40566" y="1510"/>
                </a:lnTo>
                <a:lnTo>
                  <a:pt x="41509" y="1604"/>
                </a:lnTo>
                <a:lnTo>
                  <a:pt x="44151" y="1415"/>
                </a:lnTo>
                <a:lnTo>
                  <a:pt x="45000" y="1321"/>
                </a:lnTo>
                <a:lnTo>
                  <a:pt x="44434" y="1321"/>
                </a:lnTo>
                <a:lnTo>
                  <a:pt x="45188" y="1132"/>
                </a:lnTo>
                <a:lnTo>
                  <a:pt x="45660" y="1227"/>
                </a:lnTo>
                <a:lnTo>
                  <a:pt x="45755" y="1227"/>
                </a:lnTo>
                <a:lnTo>
                  <a:pt x="45755" y="1321"/>
                </a:lnTo>
                <a:lnTo>
                  <a:pt x="45377" y="1321"/>
                </a:lnTo>
                <a:lnTo>
                  <a:pt x="46038" y="1415"/>
                </a:lnTo>
                <a:lnTo>
                  <a:pt x="46792" y="1321"/>
                </a:lnTo>
                <a:lnTo>
                  <a:pt x="46792" y="1227"/>
                </a:lnTo>
                <a:lnTo>
                  <a:pt x="46981" y="1321"/>
                </a:lnTo>
                <a:lnTo>
                  <a:pt x="47547" y="1321"/>
                </a:lnTo>
                <a:lnTo>
                  <a:pt x="47358" y="1510"/>
                </a:lnTo>
                <a:lnTo>
                  <a:pt x="46981" y="1510"/>
                </a:lnTo>
                <a:lnTo>
                  <a:pt x="46792" y="1415"/>
                </a:lnTo>
                <a:lnTo>
                  <a:pt x="43868" y="1698"/>
                </a:lnTo>
                <a:lnTo>
                  <a:pt x="45566" y="1698"/>
                </a:lnTo>
                <a:lnTo>
                  <a:pt x="47264" y="1604"/>
                </a:lnTo>
                <a:lnTo>
                  <a:pt x="50566" y="1321"/>
                </a:lnTo>
                <a:lnTo>
                  <a:pt x="52169" y="1227"/>
                </a:lnTo>
                <a:lnTo>
                  <a:pt x="55471" y="1227"/>
                </a:lnTo>
                <a:lnTo>
                  <a:pt x="57075" y="1415"/>
                </a:lnTo>
                <a:lnTo>
                  <a:pt x="56603" y="1321"/>
                </a:lnTo>
                <a:lnTo>
                  <a:pt x="56509" y="1227"/>
                </a:lnTo>
                <a:lnTo>
                  <a:pt x="57264" y="1132"/>
                </a:lnTo>
                <a:lnTo>
                  <a:pt x="58396" y="1227"/>
                </a:lnTo>
                <a:lnTo>
                  <a:pt x="58773" y="1227"/>
                </a:lnTo>
                <a:lnTo>
                  <a:pt x="58962" y="1321"/>
                </a:lnTo>
                <a:lnTo>
                  <a:pt x="59905" y="1321"/>
                </a:lnTo>
                <a:lnTo>
                  <a:pt x="61037" y="1510"/>
                </a:lnTo>
                <a:lnTo>
                  <a:pt x="61603" y="1698"/>
                </a:lnTo>
                <a:lnTo>
                  <a:pt x="62075" y="1887"/>
                </a:lnTo>
                <a:lnTo>
                  <a:pt x="62452" y="2076"/>
                </a:lnTo>
                <a:lnTo>
                  <a:pt x="62547" y="2359"/>
                </a:lnTo>
                <a:lnTo>
                  <a:pt x="62641" y="4528"/>
                </a:lnTo>
                <a:lnTo>
                  <a:pt x="62641" y="8113"/>
                </a:lnTo>
                <a:lnTo>
                  <a:pt x="62547" y="17547"/>
                </a:lnTo>
                <a:lnTo>
                  <a:pt x="62547" y="22547"/>
                </a:lnTo>
                <a:lnTo>
                  <a:pt x="62641" y="27075"/>
                </a:lnTo>
                <a:lnTo>
                  <a:pt x="62830" y="30849"/>
                </a:lnTo>
                <a:lnTo>
                  <a:pt x="62924" y="32169"/>
                </a:lnTo>
                <a:lnTo>
                  <a:pt x="63113" y="33207"/>
                </a:lnTo>
                <a:lnTo>
                  <a:pt x="63113" y="34528"/>
                </a:lnTo>
                <a:lnTo>
                  <a:pt x="63207" y="35943"/>
                </a:lnTo>
                <a:lnTo>
                  <a:pt x="63207" y="36886"/>
                </a:lnTo>
                <a:lnTo>
                  <a:pt x="63113" y="38396"/>
                </a:lnTo>
                <a:lnTo>
                  <a:pt x="62830" y="42358"/>
                </a:lnTo>
                <a:lnTo>
                  <a:pt x="62547" y="46509"/>
                </a:lnTo>
                <a:lnTo>
                  <a:pt x="62452" y="48207"/>
                </a:lnTo>
                <a:lnTo>
                  <a:pt x="62547" y="49527"/>
                </a:lnTo>
                <a:lnTo>
                  <a:pt x="62547" y="51131"/>
                </a:lnTo>
                <a:lnTo>
                  <a:pt x="62547" y="52735"/>
                </a:lnTo>
                <a:lnTo>
                  <a:pt x="62358" y="53584"/>
                </a:lnTo>
                <a:lnTo>
                  <a:pt x="62264" y="54339"/>
                </a:lnTo>
                <a:lnTo>
                  <a:pt x="61981" y="55093"/>
                </a:lnTo>
                <a:lnTo>
                  <a:pt x="61603" y="55754"/>
                </a:lnTo>
                <a:lnTo>
                  <a:pt x="61792" y="55754"/>
                </a:lnTo>
                <a:lnTo>
                  <a:pt x="61886" y="55565"/>
                </a:lnTo>
                <a:lnTo>
                  <a:pt x="62169" y="55376"/>
                </a:lnTo>
                <a:lnTo>
                  <a:pt x="62264" y="55565"/>
                </a:lnTo>
                <a:lnTo>
                  <a:pt x="62169" y="55754"/>
                </a:lnTo>
                <a:lnTo>
                  <a:pt x="61981" y="56225"/>
                </a:lnTo>
                <a:lnTo>
                  <a:pt x="61792" y="56037"/>
                </a:lnTo>
                <a:lnTo>
                  <a:pt x="61509" y="55754"/>
                </a:lnTo>
                <a:lnTo>
                  <a:pt x="61603" y="55942"/>
                </a:lnTo>
                <a:lnTo>
                  <a:pt x="61509" y="55942"/>
                </a:lnTo>
                <a:lnTo>
                  <a:pt x="61603" y="56037"/>
                </a:lnTo>
                <a:lnTo>
                  <a:pt x="60094" y="56320"/>
                </a:lnTo>
                <a:lnTo>
                  <a:pt x="58773" y="56414"/>
                </a:lnTo>
                <a:lnTo>
                  <a:pt x="57547" y="56508"/>
                </a:lnTo>
                <a:lnTo>
                  <a:pt x="56415" y="56508"/>
                </a:lnTo>
                <a:lnTo>
                  <a:pt x="56698" y="56320"/>
                </a:lnTo>
                <a:lnTo>
                  <a:pt x="56698" y="56320"/>
                </a:lnTo>
                <a:lnTo>
                  <a:pt x="56037" y="56508"/>
                </a:lnTo>
                <a:lnTo>
                  <a:pt x="54811" y="56886"/>
                </a:lnTo>
                <a:lnTo>
                  <a:pt x="53679" y="57074"/>
                </a:lnTo>
                <a:lnTo>
                  <a:pt x="53868" y="56791"/>
                </a:lnTo>
                <a:lnTo>
                  <a:pt x="54245" y="56697"/>
                </a:lnTo>
                <a:lnTo>
                  <a:pt x="53019" y="56886"/>
                </a:lnTo>
                <a:lnTo>
                  <a:pt x="51698" y="56980"/>
                </a:lnTo>
                <a:lnTo>
                  <a:pt x="50943" y="57074"/>
                </a:lnTo>
                <a:lnTo>
                  <a:pt x="51132" y="57169"/>
                </a:lnTo>
                <a:lnTo>
                  <a:pt x="48962" y="57452"/>
                </a:lnTo>
                <a:lnTo>
                  <a:pt x="48962" y="57357"/>
                </a:lnTo>
                <a:lnTo>
                  <a:pt x="48019" y="57452"/>
                </a:lnTo>
                <a:lnTo>
                  <a:pt x="47641" y="57452"/>
                </a:lnTo>
                <a:lnTo>
                  <a:pt x="46604" y="57546"/>
                </a:lnTo>
                <a:lnTo>
                  <a:pt x="44717" y="57546"/>
                </a:lnTo>
                <a:lnTo>
                  <a:pt x="44339" y="57452"/>
                </a:lnTo>
                <a:lnTo>
                  <a:pt x="45000" y="57263"/>
                </a:lnTo>
                <a:lnTo>
                  <a:pt x="40000" y="57829"/>
                </a:lnTo>
                <a:lnTo>
                  <a:pt x="38019" y="58206"/>
                </a:lnTo>
                <a:lnTo>
                  <a:pt x="37547" y="58018"/>
                </a:lnTo>
                <a:lnTo>
                  <a:pt x="37075" y="58018"/>
                </a:lnTo>
                <a:lnTo>
                  <a:pt x="36698" y="58112"/>
                </a:lnTo>
                <a:lnTo>
                  <a:pt x="36415" y="58301"/>
                </a:lnTo>
                <a:lnTo>
                  <a:pt x="36038" y="58301"/>
                </a:lnTo>
                <a:lnTo>
                  <a:pt x="36038" y="58395"/>
                </a:lnTo>
                <a:lnTo>
                  <a:pt x="36321" y="58395"/>
                </a:lnTo>
                <a:lnTo>
                  <a:pt x="36132" y="58678"/>
                </a:lnTo>
                <a:lnTo>
                  <a:pt x="37075" y="58678"/>
                </a:lnTo>
                <a:lnTo>
                  <a:pt x="37830" y="58584"/>
                </a:lnTo>
                <a:lnTo>
                  <a:pt x="38585" y="58489"/>
                </a:lnTo>
                <a:lnTo>
                  <a:pt x="39434" y="58489"/>
                </a:lnTo>
                <a:lnTo>
                  <a:pt x="38585" y="58867"/>
                </a:lnTo>
                <a:lnTo>
                  <a:pt x="37358" y="59244"/>
                </a:lnTo>
                <a:lnTo>
                  <a:pt x="36792" y="59339"/>
                </a:lnTo>
                <a:lnTo>
                  <a:pt x="36226" y="59339"/>
                </a:lnTo>
                <a:lnTo>
                  <a:pt x="35755" y="59244"/>
                </a:lnTo>
                <a:lnTo>
                  <a:pt x="35566" y="59056"/>
                </a:lnTo>
                <a:lnTo>
                  <a:pt x="35472" y="58867"/>
                </a:lnTo>
                <a:lnTo>
                  <a:pt x="36509" y="58772"/>
                </a:lnTo>
                <a:lnTo>
                  <a:pt x="35377" y="58678"/>
                </a:lnTo>
                <a:lnTo>
                  <a:pt x="34151" y="58772"/>
                </a:lnTo>
                <a:lnTo>
                  <a:pt x="34057" y="58772"/>
                </a:lnTo>
                <a:lnTo>
                  <a:pt x="33208" y="58961"/>
                </a:lnTo>
                <a:lnTo>
                  <a:pt x="32264" y="59056"/>
                </a:lnTo>
                <a:lnTo>
                  <a:pt x="32264" y="59056"/>
                </a:lnTo>
                <a:lnTo>
                  <a:pt x="33113" y="58867"/>
                </a:lnTo>
                <a:lnTo>
                  <a:pt x="31887" y="58489"/>
                </a:lnTo>
                <a:lnTo>
                  <a:pt x="31132" y="58395"/>
                </a:lnTo>
                <a:lnTo>
                  <a:pt x="31038" y="58301"/>
                </a:lnTo>
                <a:lnTo>
                  <a:pt x="31132" y="58301"/>
                </a:lnTo>
                <a:lnTo>
                  <a:pt x="31509" y="58206"/>
                </a:lnTo>
                <a:lnTo>
                  <a:pt x="30660" y="58206"/>
                </a:lnTo>
                <a:lnTo>
                  <a:pt x="30283" y="58301"/>
                </a:lnTo>
                <a:lnTo>
                  <a:pt x="29906" y="58489"/>
                </a:lnTo>
                <a:lnTo>
                  <a:pt x="29151" y="58678"/>
                </a:lnTo>
                <a:lnTo>
                  <a:pt x="29340" y="58584"/>
                </a:lnTo>
                <a:lnTo>
                  <a:pt x="29434" y="58395"/>
                </a:lnTo>
                <a:lnTo>
                  <a:pt x="29434" y="58395"/>
                </a:lnTo>
                <a:lnTo>
                  <a:pt x="28585" y="58489"/>
                </a:lnTo>
                <a:lnTo>
                  <a:pt x="28491" y="58584"/>
                </a:lnTo>
                <a:lnTo>
                  <a:pt x="28396" y="58678"/>
                </a:lnTo>
                <a:lnTo>
                  <a:pt x="27736" y="58867"/>
                </a:lnTo>
                <a:lnTo>
                  <a:pt x="25660" y="59150"/>
                </a:lnTo>
                <a:lnTo>
                  <a:pt x="22170" y="59622"/>
                </a:lnTo>
                <a:lnTo>
                  <a:pt x="22359" y="59527"/>
                </a:lnTo>
                <a:lnTo>
                  <a:pt x="22359" y="59433"/>
                </a:lnTo>
                <a:lnTo>
                  <a:pt x="22264" y="59433"/>
                </a:lnTo>
                <a:lnTo>
                  <a:pt x="22453" y="59244"/>
                </a:lnTo>
                <a:lnTo>
                  <a:pt x="22453" y="59056"/>
                </a:lnTo>
                <a:lnTo>
                  <a:pt x="21132" y="59339"/>
                </a:lnTo>
                <a:lnTo>
                  <a:pt x="19246" y="59716"/>
                </a:lnTo>
                <a:lnTo>
                  <a:pt x="18208" y="59810"/>
                </a:lnTo>
                <a:lnTo>
                  <a:pt x="17264" y="59905"/>
                </a:lnTo>
                <a:lnTo>
                  <a:pt x="16415" y="59905"/>
                </a:lnTo>
                <a:lnTo>
                  <a:pt x="15849" y="59810"/>
                </a:lnTo>
                <a:lnTo>
                  <a:pt x="14246" y="59810"/>
                </a:lnTo>
                <a:lnTo>
                  <a:pt x="11981" y="59999"/>
                </a:lnTo>
                <a:lnTo>
                  <a:pt x="11981" y="59999"/>
                </a:lnTo>
                <a:lnTo>
                  <a:pt x="12359" y="59905"/>
                </a:lnTo>
                <a:lnTo>
                  <a:pt x="12736" y="59716"/>
                </a:lnTo>
                <a:lnTo>
                  <a:pt x="11415" y="59905"/>
                </a:lnTo>
                <a:lnTo>
                  <a:pt x="10000" y="60093"/>
                </a:lnTo>
                <a:lnTo>
                  <a:pt x="7076" y="60188"/>
                </a:lnTo>
                <a:lnTo>
                  <a:pt x="4151" y="60376"/>
                </a:lnTo>
                <a:lnTo>
                  <a:pt x="2831" y="60471"/>
                </a:lnTo>
                <a:lnTo>
                  <a:pt x="1604" y="60659"/>
                </a:lnTo>
                <a:lnTo>
                  <a:pt x="1227" y="59244"/>
                </a:lnTo>
                <a:lnTo>
                  <a:pt x="1038" y="57735"/>
                </a:lnTo>
                <a:lnTo>
                  <a:pt x="850" y="56131"/>
                </a:lnTo>
                <a:lnTo>
                  <a:pt x="755" y="54433"/>
                </a:lnTo>
                <a:lnTo>
                  <a:pt x="755" y="52735"/>
                </a:lnTo>
                <a:lnTo>
                  <a:pt x="755" y="50942"/>
                </a:lnTo>
                <a:lnTo>
                  <a:pt x="1038" y="47263"/>
                </a:lnTo>
                <a:lnTo>
                  <a:pt x="1321" y="43678"/>
                </a:lnTo>
                <a:lnTo>
                  <a:pt x="1699" y="39999"/>
                </a:lnTo>
                <a:lnTo>
                  <a:pt x="2453" y="33301"/>
                </a:lnTo>
                <a:lnTo>
                  <a:pt x="2548" y="33962"/>
                </a:lnTo>
                <a:lnTo>
                  <a:pt x="2642" y="34622"/>
                </a:lnTo>
                <a:lnTo>
                  <a:pt x="2642" y="33018"/>
                </a:lnTo>
                <a:lnTo>
                  <a:pt x="2551" y="32287"/>
                </a:lnTo>
                <a:lnTo>
                  <a:pt x="2642" y="30000"/>
                </a:lnTo>
                <a:lnTo>
                  <a:pt x="2453" y="30377"/>
                </a:lnTo>
                <a:lnTo>
                  <a:pt x="2453" y="29245"/>
                </a:lnTo>
                <a:lnTo>
                  <a:pt x="2453" y="27830"/>
                </a:lnTo>
                <a:lnTo>
                  <a:pt x="2642" y="28301"/>
                </a:lnTo>
                <a:lnTo>
                  <a:pt x="2736" y="28018"/>
                </a:lnTo>
                <a:lnTo>
                  <a:pt x="2831" y="28018"/>
                </a:lnTo>
                <a:lnTo>
                  <a:pt x="2925" y="28207"/>
                </a:lnTo>
                <a:lnTo>
                  <a:pt x="3019" y="26415"/>
                </a:lnTo>
                <a:lnTo>
                  <a:pt x="3019" y="24811"/>
                </a:lnTo>
                <a:lnTo>
                  <a:pt x="3019" y="23113"/>
                </a:lnTo>
                <a:lnTo>
                  <a:pt x="3019" y="22170"/>
                </a:lnTo>
                <a:lnTo>
                  <a:pt x="3208" y="21320"/>
                </a:lnTo>
                <a:lnTo>
                  <a:pt x="3302" y="19528"/>
                </a:lnTo>
                <a:lnTo>
                  <a:pt x="3302" y="17641"/>
                </a:lnTo>
                <a:lnTo>
                  <a:pt x="3302" y="16887"/>
                </a:lnTo>
                <a:lnTo>
                  <a:pt x="3208" y="16321"/>
                </a:lnTo>
                <a:lnTo>
                  <a:pt x="3397" y="16415"/>
                </a:lnTo>
                <a:lnTo>
                  <a:pt x="3585" y="11981"/>
                </a:lnTo>
                <a:lnTo>
                  <a:pt x="3680" y="11415"/>
                </a:lnTo>
                <a:lnTo>
                  <a:pt x="3680" y="11698"/>
                </a:lnTo>
                <a:lnTo>
                  <a:pt x="3774" y="11132"/>
                </a:lnTo>
                <a:lnTo>
                  <a:pt x="3868" y="10660"/>
                </a:lnTo>
                <a:lnTo>
                  <a:pt x="3774" y="10094"/>
                </a:lnTo>
                <a:lnTo>
                  <a:pt x="3680" y="9623"/>
                </a:lnTo>
                <a:lnTo>
                  <a:pt x="3774" y="9434"/>
                </a:lnTo>
                <a:lnTo>
                  <a:pt x="3868" y="9245"/>
                </a:lnTo>
                <a:lnTo>
                  <a:pt x="4057" y="8491"/>
                </a:lnTo>
                <a:lnTo>
                  <a:pt x="4340" y="6321"/>
                </a:lnTo>
                <a:lnTo>
                  <a:pt x="4623" y="2264"/>
                </a:lnTo>
                <a:lnTo>
                  <a:pt x="3491" y="7170"/>
                </a:lnTo>
                <a:lnTo>
                  <a:pt x="2925" y="9906"/>
                </a:lnTo>
                <a:lnTo>
                  <a:pt x="2359" y="12736"/>
                </a:lnTo>
                <a:lnTo>
                  <a:pt x="1982" y="15377"/>
                </a:lnTo>
                <a:lnTo>
                  <a:pt x="1699" y="17830"/>
                </a:lnTo>
                <a:lnTo>
                  <a:pt x="1510" y="19905"/>
                </a:lnTo>
                <a:lnTo>
                  <a:pt x="1604" y="20754"/>
                </a:lnTo>
                <a:lnTo>
                  <a:pt x="1699" y="21509"/>
                </a:lnTo>
                <a:lnTo>
                  <a:pt x="1321" y="22453"/>
                </a:lnTo>
                <a:lnTo>
                  <a:pt x="1133" y="23585"/>
                </a:lnTo>
                <a:lnTo>
                  <a:pt x="1038" y="24905"/>
                </a:lnTo>
                <a:lnTo>
                  <a:pt x="1038" y="26226"/>
                </a:lnTo>
                <a:lnTo>
                  <a:pt x="1038" y="28962"/>
                </a:lnTo>
                <a:lnTo>
                  <a:pt x="1038" y="31415"/>
                </a:lnTo>
                <a:lnTo>
                  <a:pt x="661" y="40188"/>
                </a:lnTo>
                <a:lnTo>
                  <a:pt x="472" y="44999"/>
                </a:lnTo>
                <a:lnTo>
                  <a:pt x="378" y="49622"/>
                </a:lnTo>
                <a:lnTo>
                  <a:pt x="472" y="51603"/>
                </a:lnTo>
                <a:lnTo>
                  <a:pt x="378" y="53961"/>
                </a:lnTo>
                <a:lnTo>
                  <a:pt x="189" y="53301"/>
                </a:lnTo>
                <a:lnTo>
                  <a:pt x="95" y="52641"/>
                </a:lnTo>
                <a:lnTo>
                  <a:pt x="189" y="53867"/>
                </a:lnTo>
                <a:lnTo>
                  <a:pt x="189" y="55093"/>
                </a:lnTo>
                <a:lnTo>
                  <a:pt x="378" y="55188"/>
                </a:lnTo>
                <a:lnTo>
                  <a:pt x="284" y="56508"/>
                </a:lnTo>
                <a:lnTo>
                  <a:pt x="95" y="54905"/>
                </a:lnTo>
                <a:lnTo>
                  <a:pt x="1" y="58489"/>
                </a:lnTo>
                <a:lnTo>
                  <a:pt x="1" y="62357"/>
                </a:lnTo>
                <a:lnTo>
                  <a:pt x="6038" y="61886"/>
                </a:lnTo>
                <a:lnTo>
                  <a:pt x="8963" y="61697"/>
                </a:lnTo>
                <a:lnTo>
                  <a:pt x="11698" y="61603"/>
                </a:lnTo>
                <a:lnTo>
                  <a:pt x="11698" y="61414"/>
                </a:lnTo>
                <a:lnTo>
                  <a:pt x="11887" y="61225"/>
                </a:lnTo>
                <a:lnTo>
                  <a:pt x="12264" y="61225"/>
                </a:lnTo>
                <a:lnTo>
                  <a:pt x="12548" y="61320"/>
                </a:lnTo>
                <a:lnTo>
                  <a:pt x="12736" y="61414"/>
                </a:lnTo>
                <a:lnTo>
                  <a:pt x="12642" y="61320"/>
                </a:lnTo>
                <a:lnTo>
                  <a:pt x="13302" y="61508"/>
                </a:lnTo>
                <a:lnTo>
                  <a:pt x="13302" y="61508"/>
                </a:lnTo>
                <a:lnTo>
                  <a:pt x="12736" y="61414"/>
                </a:lnTo>
                <a:lnTo>
                  <a:pt x="13019" y="61508"/>
                </a:lnTo>
                <a:lnTo>
                  <a:pt x="12736" y="61603"/>
                </a:lnTo>
                <a:lnTo>
                  <a:pt x="12831" y="61697"/>
                </a:lnTo>
                <a:lnTo>
                  <a:pt x="14246" y="61508"/>
                </a:lnTo>
                <a:lnTo>
                  <a:pt x="13491" y="61508"/>
                </a:lnTo>
                <a:lnTo>
                  <a:pt x="14717" y="61225"/>
                </a:lnTo>
                <a:lnTo>
                  <a:pt x="16038" y="61131"/>
                </a:lnTo>
                <a:lnTo>
                  <a:pt x="18962" y="61131"/>
                </a:lnTo>
                <a:lnTo>
                  <a:pt x="19151" y="61225"/>
                </a:lnTo>
                <a:lnTo>
                  <a:pt x="19623" y="61320"/>
                </a:lnTo>
                <a:lnTo>
                  <a:pt x="21227" y="61320"/>
                </a:lnTo>
                <a:lnTo>
                  <a:pt x="23302" y="61225"/>
                </a:lnTo>
                <a:lnTo>
                  <a:pt x="24245" y="61131"/>
                </a:lnTo>
                <a:lnTo>
                  <a:pt x="25094" y="60942"/>
                </a:lnTo>
                <a:lnTo>
                  <a:pt x="28868" y="60848"/>
                </a:lnTo>
                <a:lnTo>
                  <a:pt x="32642" y="60659"/>
                </a:lnTo>
                <a:lnTo>
                  <a:pt x="36415" y="60376"/>
                </a:lnTo>
                <a:lnTo>
                  <a:pt x="40283" y="60093"/>
                </a:lnTo>
                <a:lnTo>
                  <a:pt x="47830" y="59339"/>
                </a:lnTo>
                <a:lnTo>
                  <a:pt x="55377" y="58678"/>
                </a:lnTo>
                <a:lnTo>
                  <a:pt x="61037" y="58678"/>
                </a:lnTo>
                <a:lnTo>
                  <a:pt x="62264" y="58584"/>
                </a:lnTo>
                <a:lnTo>
                  <a:pt x="63207" y="58395"/>
                </a:lnTo>
                <a:lnTo>
                  <a:pt x="63490" y="58206"/>
                </a:lnTo>
                <a:lnTo>
                  <a:pt x="63773" y="58018"/>
                </a:lnTo>
                <a:lnTo>
                  <a:pt x="63962" y="57735"/>
                </a:lnTo>
                <a:lnTo>
                  <a:pt x="64150" y="57357"/>
                </a:lnTo>
                <a:lnTo>
                  <a:pt x="64339" y="56225"/>
                </a:lnTo>
                <a:lnTo>
                  <a:pt x="64528" y="54716"/>
                </a:lnTo>
                <a:lnTo>
                  <a:pt x="64528" y="53018"/>
                </a:lnTo>
                <a:lnTo>
                  <a:pt x="64622" y="49810"/>
                </a:lnTo>
                <a:lnTo>
                  <a:pt x="64622" y="47546"/>
                </a:lnTo>
                <a:lnTo>
                  <a:pt x="64905" y="40848"/>
                </a:lnTo>
                <a:lnTo>
                  <a:pt x="64999" y="36320"/>
                </a:lnTo>
                <a:lnTo>
                  <a:pt x="65094" y="33301"/>
                </a:lnTo>
                <a:lnTo>
                  <a:pt x="65188" y="33396"/>
                </a:lnTo>
                <a:lnTo>
                  <a:pt x="65188" y="31603"/>
                </a:lnTo>
                <a:lnTo>
                  <a:pt x="65188" y="29811"/>
                </a:lnTo>
                <a:lnTo>
                  <a:pt x="65094" y="30660"/>
                </a:lnTo>
                <a:lnTo>
                  <a:pt x="64905" y="28301"/>
                </a:lnTo>
                <a:lnTo>
                  <a:pt x="64811" y="25849"/>
                </a:lnTo>
                <a:lnTo>
                  <a:pt x="64716" y="23302"/>
                </a:lnTo>
                <a:lnTo>
                  <a:pt x="64622" y="20849"/>
                </a:lnTo>
                <a:lnTo>
                  <a:pt x="64811" y="22075"/>
                </a:lnTo>
                <a:lnTo>
                  <a:pt x="64811" y="20754"/>
                </a:lnTo>
                <a:lnTo>
                  <a:pt x="64811" y="18962"/>
                </a:lnTo>
                <a:lnTo>
                  <a:pt x="64811" y="18868"/>
                </a:lnTo>
                <a:lnTo>
                  <a:pt x="64716" y="17358"/>
                </a:lnTo>
                <a:lnTo>
                  <a:pt x="64811" y="18113"/>
                </a:lnTo>
                <a:lnTo>
                  <a:pt x="64999" y="16981"/>
                </a:lnTo>
                <a:lnTo>
                  <a:pt x="64905" y="15755"/>
                </a:lnTo>
                <a:lnTo>
                  <a:pt x="64811" y="14528"/>
                </a:lnTo>
                <a:lnTo>
                  <a:pt x="64716" y="13396"/>
                </a:lnTo>
                <a:lnTo>
                  <a:pt x="64622" y="13679"/>
                </a:lnTo>
                <a:lnTo>
                  <a:pt x="64551" y="13679"/>
                </a:lnTo>
                <a:lnTo>
                  <a:pt x="64622" y="13962"/>
                </a:lnTo>
                <a:lnTo>
                  <a:pt x="64716" y="15000"/>
                </a:lnTo>
                <a:lnTo>
                  <a:pt x="64528" y="14623"/>
                </a:lnTo>
                <a:lnTo>
                  <a:pt x="64528" y="15094"/>
                </a:lnTo>
                <a:lnTo>
                  <a:pt x="64339" y="12736"/>
                </a:lnTo>
                <a:lnTo>
                  <a:pt x="64150" y="11698"/>
                </a:lnTo>
                <a:lnTo>
                  <a:pt x="64056" y="11604"/>
                </a:lnTo>
                <a:lnTo>
                  <a:pt x="64056" y="11226"/>
                </a:lnTo>
                <a:lnTo>
                  <a:pt x="64245" y="10566"/>
                </a:lnTo>
                <a:lnTo>
                  <a:pt x="64245" y="9811"/>
                </a:lnTo>
                <a:lnTo>
                  <a:pt x="64245" y="9560"/>
                </a:lnTo>
                <a:lnTo>
                  <a:pt x="64433" y="10189"/>
                </a:lnTo>
                <a:lnTo>
                  <a:pt x="64622" y="11604"/>
                </a:lnTo>
                <a:lnTo>
                  <a:pt x="64811" y="13019"/>
                </a:lnTo>
                <a:lnTo>
                  <a:pt x="64905" y="14151"/>
                </a:lnTo>
                <a:lnTo>
                  <a:pt x="64905" y="12830"/>
                </a:lnTo>
                <a:lnTo>
                  <a:pt x="64811" y="11698"/>
                </a:lnTo>
                <a:lnTo>
                  <a:pt x="64528" y="9340"/>
                </a:lnTo>
                <a:lnTo>
                  <a:pt x="64433" y="9528"/>
                </a:lnTo>
                <a:lnTo>
                  <a:pt x="64433" y="9340"/>
                </a:lnTo>
                <a:lnTo>
                  <a:pt x="64245" y="8585"/>
                </a:lnTo>
                <a:lnTo>
                  <a:pt x="64150" y="7264"/>
                </a:lnTo>
                <a:lnTo>
                  <a:pt x="64056" y="9434"/>
                </a:lnTo>
                <a:lnTo>
                  <a:pt x="63773" y="8868"/>
                </a:lnTo>
                <a:lnTo>
                  <a:pt x="63679" y="7925"/>
                </a:lnTo>
                <a:lnTo>
                  <a:pt x="63584" y="6792"/>
                </a:lnTo>
                <a:lnTo>
                  <a:pt x="63490" y="5566"/>
                </a:lnTo>
                <a:lnTo>
                  <a:pt x="63490" y="1227"/>
                </a:lnTo>
                <a:lnTo>
                  <a:pt x="63490" y="661"/>
                </a:lnTo>
                <a:lnTo>
                  <a:pt x="63396" y="566"/>
                </a:lnTo>
                <a:lnTo>
                  <a:pt x="63207" y="378"/>
                </a:lnTo>
                <a:lnTo>
                  <a:pt x="62641" y="189"/>
                </a:lnTo>
                <a:lnTo>
                  <a:pt x="61792" y="95"/>
                </a:lnTo>
                <a:lnTo>
                  <a:pt x="608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73350" y="4008050"/>
            <a:ext cx="554100" cy="5712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54" name="Google Shape;54;p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74909" y="4008050"/>
            <a:ext cx="1484442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1"/>
          <p:cNvSpPr txBox="1"/>
          <p:nvPr/>
        </p:nvSpPr>
        <p:spPr>
          <a:xfrm>
            <a:off x="4706950" y="3533700"/>
            <a:ext cx="1826400" cy="5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presented</a:t>
            </a:r>
            <a:endParaRPr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by</a:t>
            </a:r>
            <a:endParaRPr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56" name="Google Shape;56;p11"/>
          <p:cNvSpPr txBox="1"/>
          <p:nvPr/>
        </p:nvSpPr>
        <p:spPr>
          <a:xfrm rot="-642341">
            <a:off x="261823" y="1007513"/>
            <a:ext cx="7793755" cy="746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5900">
                <a:solidFill>
                  <a:schemeClr val="accent6"/>
                </a:solidFill>
                <a:latin typeface="Graduate"/>
                <a:ea typeface="Graduate"/>
                <a:cs typeface="Graduate"/>
                <a:sym typeface="Graduate"/>
              </a:rPr>
              <a:t>PLAYLIST TEMPLATE</a:t>
            </a:r>
            <a:endParaRPr sz="5900">
              <a:latin typeface="Graduate"/>
              <a:ea typeface="Graduate"/>
              <a:cs typeface="Graduate"/>
              <a:sym typeface="Graduat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176" name="Google Shape;176;p20"/>
          <p:cNvSpPr/>
          <p:nvPr/>
        </p:nvSpPr>
        <p:spPr>
          <a:xfrm>
            <a:off x="1752798" y="510411"/>
            <a:ext cx="5638391" cy="4122672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>
              <a:alpha val="11150"/>
            </a:srgbClr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77" name="Google Shape;177;p20"/>
          <p:cNvSpPr/>
          <p:nvPr/>
        </p:nvSpPr>
        <p:spPr>
          <a:xfrm>
            <a:off x="2726400" y="2208675"/>
            <a:ext cx="3691200" cy="1069200"/>
          </a:xfrm>
          <a:prstGeom prst="bevel">
            <a:avLst>
              <a:gd name="adj" fmla="val 1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chemeClr val="accent6"/>
                </a:solidFill>
                <a:latin typeface="Graduate"/>
                <a:ea typeface="Graduate"/>
                <a:cs typeface="Graduate"/>
                <a:sym typeface="Graduate"/>
              </a:rPr>
              <a:t>SUBMIT</a:t>
            </a:r>
            <a:endParaRPr sz="2000" b="1"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178" name="Google Shape;178;p20"/>
          <p:cNvSpPr/>
          <p:nvPr/>
        </p:nvSpPr>
        <p:spPr>
          <a:xfrm>
            <a:off x="2388850" y="1280825"/>
            <a:ext cx="4366296" cy="371803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accent6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lt2"/>
                </a:solidFill>
                <a:latin typeface="Baloo Thambi"/>
              </a:rPr>
              <a:t>CONGRATULATIONS</a:t>
            </a:r>
          </a:p>
        </p:txBody>
      </p:sp>
      <p:pic>
        <p:nvPicPr>
          <p:cNvPr id="179" name="Google Shape;17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65688" y="2965074"/>
            <a:ext cx="612625" cy="776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/>
          <p:nvPr/>
        </p:nvSpPr>
        <p:spPr>
          <a:xfrm>
            <a:off x="5627175" y="3812000"/>
            <a:ext cx="3135900" cy="9921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19050" cap="flat" cmpd="sng">
            <a:solidFill>
              <a:srgbClr val="BD2A3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21"/>
          <p:cNvSpPr txBox="1">
            <a:spLocks noGrp="1"/>
          </p:cNvSpPr>
          <p:nvPr>
            <p:ph type="ctrTitle"/>
          </p:nvPr>
        </p:nvSpPr>
        <p:spPr>
          <a:xfrm>
            <a:off x="3264275" y="2144225"/>
            <a:ext cx="5688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2020 CANADIAN MUSIC CLASS</a:t>
            </a:r>
            <a:br>
              <a:rPr lang="en" sz="5600"/>
            </a:br>
            <a:r>
              <a:rPr lang="en" sz="4100"/>
              <a:t>playlist challenge</a:t>
            </a:r>
            <a:endParaRPr sz="4100"/>
          </a:p>
        </p:txBody>
      </p:sp>
      <p:grpSp>
        <p:nvGrpSpPr>
          <p:cNvPr id="186" name="Google Shape;186;p21"/>
          <p:cNvGrpSpPr/>
          <p:nvPr/>
        </p:nvGrpSpPr>
        <p:grpSpPr>
          <a:xfrm rot="5400000">
            <a:off x="4394449" y="3429071"/>
            <a:ext cx="1053937" cy="1008874"/>
            <a:chOff x="1113100" y="2199475"/>
            <a:chExt cx="801900" cy="709925"/>
          </a:xfrm>
        </p:grpSpPr>
        <p:sp>
          <p:nvSpPr>
            <p:cNvPr id="187" name="Google Shape;187;p21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l" t="t" r="r" b="b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l" t="t" r="r" b="b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9" name="Google Shape;189;p21"/>
          <p:cNvSpPr/>
          <p:nvPr/>
        </p:nvSpPr>
        <p:spPr>
          <a:xfrm>
            <a:off x="3430637" y="2601550"/>
            <a:ext cx="5355276" cy="702463"/>
          </a:xfrm>
          <a:custGeom>
            <a:avLst/>
            <a:gdLst/>
            <a:ahLst/>
            <a:cxnLst/>
            <a:rect l="l" t="t" r="r" b="b"/>
            <a:pathLst>
              <a:path w="65189" h="62358" extrusionOk="0">
                <a:moveTo>
                  <a:pt x="40283" y="1525"/>
                </a:moveTo>
                <a:lnTo>
                  <a:pt x="40000" y="1541"/>
                </a:lnTo>
                <a:lnTo>
                  <a:pt x="40000" y="1541"/>
                </a:lnTo>
                <a:lnTo>
                  <a:pt x="39811" y="1604"/>
                </a:lnTo>
                <a:lnTo>
                  <a:pt x="40283" y="1525"/>
                </a:lnTo>
                <a:close/>
                <a:moveTo>
                  <a:pt x="22547" y="1793"/>
                </a:moveTo>
                <a:lnTo>
                  <a:pt x="22359" y="1887"/>
                </a:lnTo>
                <a:lnTo>
                  <a:pt x="21981" y="2359"/>
                </a:lnTo>
                <a:lnTo>
                  <a:pt x="24057" y="1981"/>
                </a:lnTo>
                <a:lnTo>
                  <a:pt x="23208" y="2076"/>
                </a:lnTo>
                <a:lnTo>
                  <a:pt x="22925" y="1981"/>
                </a:lnTo>
                <a:lnTo>
                  <a:pt x="22642" y="1887"/>
                </a:lnTo>
                <a:lnTo>
                  <a:pt x="22642" y="1793"/>
                </a:lnTo>
                <a:close/>
                <a:moveTo>
                  <a:pt x="64528" y="13585"/>
                </a:moveTo>
                <a:lnTo>
                  <a:pt x="64528" y="13679"/>
                </a:lnTo>
                <a:lnTo>
                  <a:pt x="64551" y="13679"/>
                </a:lnTo>
                <a:lnTo>
                  <a:pt x="64528" y="13585"/>
                </a:lnTo>
                <a:close/>
                <a:moveTo>
                  <a:pt x="33868" y="58678"/>
                </a:moveTo>
                <a:lnTo>
                  <a:pt x="34057" y="58772"/>
                </a:lnTo>
                <a:lnTo>
                  <a:pt x="34057" y="58772"/>
                </a:lnTo>
                <a:lnTo>
                  <a:pt x="33962" y="58678"/>
                </a:lnTo>
                <a:close/>
                <a:moveTo>
                  <a:pt x="30849" y="58678"/>
                </a:moveTo>
                <a:lnTo>
                  <a:pt x="30943" y="58772"/>
                </a:lnTo>
                <a:lnTo>
                  <a:pt x="30283" y="58867"/>
                </a:lnTo>
                <a:lnTo>
                  <a:pt x="30472" y="58772"/>
                </a:lnTo>
                <a:lnTo>
                  <a:pt x="30849" y="58678"/>
                </a:lnTo>
                <a:close/>
                <a:moveTo>
                  <a:pt x="32264" y="59056"/>
                </a:moveTo>
                <a:lnTo>
                  <a:pt x="33113" y="59244"/>
                </a:lnTo>
                <a:lnTo>
                  <a:pt x="31698" y="59339"/>
                </a:lnTo>
                <a:lnTo>
                  <a:pt x="31415" y="59339"/>
                </a:lnTo>
                <a:lnTo>
                  <a:pt x="32264" y="59056"/>
                </a:lnTo>
                <a:close/>
                <a:moveTo>
                  <a:pt x="60849" y="0"/>
                </a:moveTo>
                <a:lnTo>
                  <a:pt x="58679" y="95"/>
                </a:lnTo>
                <a:lnTo>
                  <a:pt x="56792" y="189"/>
                </a:lnTo>
                <a:lnTo>
                  <a:pt x="58584" y="378"/>
                </a:lnTo>
                <a:lnTo>
                  <a:pt x="58301" y="189"/>
                </a:lnTo>
                <a:lnTo>
                  <a:pt x="59151" y="378"/>
                </a:lnTo>
                <a:lnTo>
                  <a:pt x="58679" y="472"/>
                </a:lnTo>
                <a:lnTo>
                  <a:pt x="58018" y="472"/>
                </a:lnTo>
                <a:lnTo>
                  <a:pt x="56792" y="283"/>
                </a:lnTo>
                <a:lnTo>
                  <a:pt x="55943" y="283"/>
                </a:lnTo>
                <a:lnTo>
                  <a:pt x="54528" y="378"/>
                </a:lnTo>
                <a:lnTo>
                  <a:pt x="50660" y="378"/>
                </a:lnTo>
                <a:lnTo>
                  <a:pt x="48585" y="472"/>
                </a:lnTo>
                <a:lnTo>
                  <a:pt x="46226" y="472"/>
                </a:lnTo>
                <a:lnTo>
                  <a:pt x="43868" y="283"/>
                </a:lnTo>
                <a:lnTo>
                  <a:pt x="44056" y="472"/>
                </a:lnTo>
                <a:lnTo>
                  <a:pt x="44339" y="472"/>
                </a:lnTo>
                <a:lnTo>
                  <a:pt x="43396" y="661"/>
                </a:lnTo>
                <a:lnTo>
                  <a:pt x="42170" y="849"/>
                </a:lnTo>
                <a:lnTo>
                  <a:pt x="40849" y="755"/>
                </a:lnTo>
                <a:lnTo>
                  <a:pt x="40377" y="661"/>
                </a:lnTo>
                <a:lnTo>
                  <a:pt x="39906" y="566"/>
                </a:lnTo>
                <a:lnTo>
                  <a:pt x="39717" y="566"/>
                </a:lnTo>
                <a:lnTo>
                  <a:pt x="38207" y="661"/>
                </a:lnTo>
                <a:lnTo>
                  <a:pt x="36509" y="944"/>
                </a:lnTo>
                <a:lnTo>
                  <a:pt x="34906" y="1132"/>
                </a:lnTo>
                <a:lnTo>
                  <a:pt x="33585" y="1132"/>
                </a:lnTo>
                <a:lnTo>
                  <a:pt x="33962" y="1038"/>
                </a:lnTo>
                <a:lnTo>
                  <a:pt x="33774" y="944"/>
                </a:lnTo>
                <a:lnTo>
                  <a:pt x="33396" y="944"/>
                </a:lnTo>
                <a:lnTo>
                  <a:pt x="32453" y="1038"/>
                </a:lnTo>
                <a:lnTo>
                  <a:pt x="30283" y="1321"/>
                </a:lnTo>
                <a:lnTo>
                  <a:pt x="30472" y="1415"/>
                </a:lnTo>
                <a:lnTo>
                  <a:pt x="30566" y="1510"/>
                </a:lnTo>
                <a:lnTo>
                  <a:pt x="29151" y="1604"/>
                </a:lnTo>
                <a:lnTo>
                  <a:pt x="29057" y="1698"/>
                </a:lnTo>
                <a:lnTo>
                  <a:pt x="29717" y="1698"/>
                </a:lnTo>
                <a:lnTo>
                  <a:pt x="28208" y="1793"/>
                </a:lnTo>
                <a:lnTo>
                  <a:pt x="27547" y="1793"/>
                </a:lnTo>
                <a:lnTo>
                  <a:pt x="27642" y="1698"/>
                </a:lnTo>
                <a:lnTo>
                  <a:pt x="28585" y="1510"/>
                </a:lnTo>
                <a:lnTo>
                  <a:pt x="27736" y="1604"/>
                </a:lnTo>
                <a:lnTo>
                  <a:pt x="26887" y="1698"/>
                </a:lnTo>
                <a:lnTo>
                  <a:pt x="26038" y="1698"/>
                </a:lnTo>
                <a:lnTo>
                  <a:pt x="25189" y="1793"/>
                </a:lnTo>
                <a:lnTo>
                  <a:pt x="25189" y="1793"/>
                </a:lnTo>
                <a:lnTo>
                  <a:pt x="25755" y="1698"/>
                </a:lnTo>
                <a:lnTo>
                  <a:pt x="24906" y="1793"/>
                </a:lnTo>
                <a:lnTo>
                  <a:pt x="24057" y="1981"/>
                </a:lnTo>
                <a:lnTo>
                  <a:pt x="25094" y="1887"/>
                </a:lnTo>
                <a:lnTo>
                  <a:pt x="26132" y="1981"/>
                </a:lnTo>
                <a:lnTo>
                  <a:pt x="24906" y="2264"/>
                </a:lnTo>
                <a:lnTo>
                  <a:pt x="23585" y="2359"/>
                </a:lnTo>
                <a:lnTo>
                  <a:pt x="23585" y="2453"/>
                </a:lnTo>
                <a:lnTo>
                  <a:pt x="23585" y="2547"/>
                </a:lnTo>
                <a:lnTo>
                  <a:pt x="25566" y="2359"/>
                </a:lnTo>
                <a:lnTo>
                  <a:pt x="27547" y="2264"/>
                </a:lnTo>
                <a:lnTo>
                  <a:pt x="29434" y="1981"/>
                </a:lnTo>
                <a:lnTo>
                  <a:pt x="30377" y="1793"/>
                </a:lnTo>
                <a:lnTo>
                  <a:pt x="31321" y="1604"/>
                </a:lnTo>
                <a:lnTo>
                  <a:pt x="30472" y="1887"/>
                </a:lnTo>
                <a:lnTo>
                  <a:pt x="30660" y="1981"/>
                </a:lnTo>
                <a:lnTo>
                  <a:pt x="31038" y="2076"/>
                </a:lnTo>
                <a:lnTo>
                  <a:pt x="31981" y="2170"/>
                </a:lnTo>
                <a:lnTo>
                  <a:pt x="33302" y="2170"/>
                </a:lnTo>
                <a:lnTo>
                  <a:pt x="34717" y="2076"/>
                </a:lnTo>
                <a:lnTo>
                  <a:pt x="37075" y="1887"/>
                </a:lnTo>
                <a:lnTo>
                  <a:pt x="37830" y="1793"/>
                </a:lnTo>
                <a:lnTo>
                  <a:pt x="37924" y="1698"/>
                </a:lnTo>
                <a:lnTo>
                  <a:pt x="38868" y="1604"/>
                </a:lnTo>
                <a:lnTo>
                  <a:pt x="38962" y="1510"/>
                </a:lnTo>
                <a:lnTo>
                  <a:pt x="38868" y="1510"/>
                </a:lnTo>
                <a:lnTo>
                  <a:pt x="38113" y="1415"/>
                </a:lnTo>
                <a:lnTo>
                  <a:pt x="40000" y="1510"/>
                </a:lnTo>
                <a:lnTo>
                  <a:pt x="38868" y="1604"/>
                </a:lnTo>
                <a:lnTo>
                  <a:pt x="40000" y="1541"/>
                </a:lnTo>
                <a:lnTo>
                  <a:pt x="40000" y="1541"/>
                </a:lnTo>
                <a:lnTo>
                  <a:pt x="40094" y="1510"/>
                </a:lnTo>
                <a:lnTo>
                  <a:pt x="40377" y="1510"/>
                </a:lnTo>
                <a:lnTo>
                  <a:pt x="40283" y="1525"/>
                </a:lnTo>
                <a:lnTo>
                  <a:pt x="40283" y="1525"/>
                </a:lnTo>
                <a:lnTo>
                  <a:pt x="40566" y="1510"/>
                </a:lnTo>
                <a:lnTo>
                  <a:pt x="41509" y="1604"/>
                </a:lnTo>
                <a:lnTo>
                  <a:pt x="44151" y="1415"/>
                </a:lnTo>
                <a:lnTo>
                  <a:pt x="45000" y="1321"/>
                </a:lnTo>
                <a:lnTo>
                  <a:pt x="44434" y="1321"/>
                </a:lnTo>
                <a:lnTo>
                  <a:pt x="45188" y="1132"/>
                </a:lnTo>
                <a:lnTo>
                  <a:pt x="45660" y="1227"/>
                </a:lnTo>
                <a:lnTo>
                  <a:pt x="45755" y="1227"/>
                </a:lnTo>
                <a:lnTo>
                  <a:pt x="45755" y="1321"/>
                </a:lnTo>
                <a:lnTo>
                  <a:pt x="45377" y="1321"/>
                </a:lnTo>
                <a:lnTo>
                  <a:pt x="46038" y="1415"/>
                </a:lnTo>
                <a:lnTo>
                  <a:pt x="46792" y="1321"/>
                </a:lnTo>
                <a:lnTo>
                  <a:pt x="46792" y="1227"/>
                </a:lnTo>
                <a:lnTo>
                  <a:pt x="46981" y="1321"/>
                </a:lnTo>
                <a:lnTo>
                  <a:pt x="47547" y="1321"/>
                </a:lnTo>
                <a:lnTo>
                  <a:pt x="47358" y="1510"/>
                </a:lnTo>
                <a:lnTo>
                  <a:pt x="46981" y="1510"/>
                </a:lnTo>
                <a:lnTo>
                  <a:pt x="46792" y="1415"/>
                </a:lnTo>
                <a:lnTo>
                  <a:pt x="43868" y="1698"/>
                </a:lnTo>
                <a:lnTo>
                  <a:pt x="45566" y="1698"/>
                </a:lnTo>
                <a:lnTo>
                  <a:pt x="47264" y="1604"/>
                </a:lnTo>
                <a:lnTo>
                  <a:pt x="50566" y="1321"/>
                </a:lnTo>
                <a:lnTo>
                  <a:pt x="52169" y="1227"/>
                </a:lnTo>
                <a:lnTo>
                  <a:pt x="55471" y="1227"/>
                </a:lnTo>
                <a:lnTo>
                  <a:pt x="57075" y="1415"/>
                </a:lnTo>
                <a:lnTo>
                  <a:pt x="56603" y="1321"/>
                </a:lnTo>
                <a:lnTo>
                  <a:pt x="56509" y="1227"/>
                </a:lnTo>
                <a:lnTo>
                  <a:pt x="57264" y="1132"/>
                </a:lnTo>
                <a:lnTo>
                  <a:pt x="58396" y="1227"/>
                </a:lnTo>
                <a:lnTo>
                  <a:pt x="58773" y="1227"/>
                </a:lnTo>
                <a:lnTo>
                  <a:pt x="58962" y="1321"/>
                </a:lnTo>
                <a:lnTo>
                  <a:pt x="59905" y="1321"/>
                </a:lnTo>
                <a:lnTo>
                  <a:pt x="61037" y="1510"/>
                </a:lnTo>
                <a:lnTo>
                  <a:pt x="61603" y="1698"/>
                </a:lnTo>
                <a:lnTo>
                  <a:pt x="62075" y="1887"/>
                </a:lnTo>
                <a:lnTo>
                  <a:pt x="62452" y="2076"/>
                </a:lnTo>
                <a:lnTo>
                  <a:pt x="62547" y="2359"/>
                </a:lnTo>
                <a:lnTo>
                  <a:pt x="62641" y="4528"/>
                </a:lnTo>
                <a:lnTo>
                  <a:pt x="62641" y="8113"/>
                </a:lnTo>
                <a:lnTo>
                  <a:pt x="62547" y="17547"/>
                </a:lnTo>
                <a:lnTo>
                  <a:pt x="62547" y="22547"/>
                </a:lnTo>
                <a:lnTo>
                  <a:pt x="62641" y="27075"/>
                </a:lnTo>
                <a:lnTo>
                  <a:pt x="62830" y="30849"/>
                </a:lnTo>
                <a:lnTo>
                  <a:pt x="62924" y="32169"/>
                </a:lnTo>
                <a:lnTo>
                  <a:pt x="63113" y="33207"/>
                </a:lnTo>
                <a:lnTo>
                  <a:pt x="63113" y="34528"/>
                </a:lnTo>
                <a:lnTo>
                  <a:pt x="63207" y="35943"/>
                </a:lnTo>
                <a:lnTo>
                  <a:pt x="63207" y="36886"/>
                </a:lnTo>
                <a:lnTo>
                  <a:pt x="63113" y="38396"/>
                </a:lnTo>
                <a:lnTo>
                  <a:pt x="62830" y="42358"/>
                </a:lnTo>
                <a:lnTo>
                  <a:pt x="62547" y="46509"/>
                </a:lnTo>
                <a:lnTo>
                  <a:pt x="62452" y="48207"/>
                </a:lnTo>
                <a:lnTo>
                  <a:pt x="62547" y="49527"/>
                </a:lnTo>
                <a:lnTo>
                  <a:pt x="62547" y="51131"/>
                </a:lnTo>
                <a:lnTo>
                  <a:pt x="62547" y="52735"/>
                </a:lnTo>
                <a:lnTo>
                  <a:pt x="62358" y="53584"/>
                </a:lnTo>
                <a:lnTo>
                  <a:pt x="62264" y="54339"/>
                </a:lnTo>
                <a:lnTo>
                  <a:pt x="61981" y="55093"/>
                </a:lnTo>
                <a:lnTo>
                  <a:pt x="61603" y="55754"/>
                </a:lnTo>
                <a:lnTo>
                  <a:pt x="61792" y="55754"/>
                </a:lnTo>
                <a:lnTo>
                  <a:pt x="61886" y="55565"/>
                </a:lnTo>
                <a:lnTo>
                  <a:pt x="62169" y="55376"/>
                </a:lnTo>
                <a:lnTo>
                  <a:pt x="62264" y="55565"/>
                </a:lnTo>
                <a:lnTo>
                  <a:pt x="62169" y="55754"/>
                </a:lnTo>
                <a:lnTo>
                  <a:pt x="61981" y="56225"/>
                </a:lnTo>
                <a:lnTo>
                  <a:pt x="61792" y="56037"/>
                </a:lnTo>
                <a:lnTo>
                  <a:pt x="61509" y="55754"/>
                </a:lnTo>
                <a:lnTo>
                  <a:pt x="61603" y="55942"/>
                </a:lnTo>
                <a:lnTo>
                  <a:pt x="61509" y="55942"/>
                </a:lnTo>
                <a:lnTo>
                  <a:pt x="61603" y="56037"/>
                </a:lnTo>
                <a:lnTo>
                  <a:pt x="60094" y="56320"/>
                </a:lnTo>
                <a:lnTo>
                  <a:pt x="58773" y="56414"/>
                </a:lnTo>
                <a:lnTo>
                  <a:pt x="57547" y="56508"/>
                </a:lnTo>
                <a:lnTo>
                  <a:pt x="56415" y="56508"/>
                </a:lnTo>
                <a:lnTo>
                  <a:pt x="56698" y="56320"/>
                </a:lnTo>
                <a:lnTo>
                  <a:pt x="56698" y="56320"/>
                </a:lnTo>
                <a:lnTo>
                  <a:pt x="56037" y="56508"/>
                </a:lnTo>
                <a:lnTo>
                  <a:pt x="54811" y="56886"/>
                </a:lnTo>
                <a:lnTo>
                  <a:pt x="53679" y="57074"/>
                </a:lnTo>
                <a:lnTo>
                  <a:pt x="53868" y="56791"/>
                </a:lnTo>
                <a:lnTo>
                  <a:pt x="54245" y="56697"/>
                </a:lnTo>
                <a:lnTo>
                  <a:pt x="53019" y="56886"/>
                </a:lnTo>
                <a:lnTo>
                  <a:pt x="51698" y="56980"/>
                </a:lnTo>
                <a:lnTo>
                  <a:pt x="50943" y="57074"/>
                </a:lnTo>
                <a:lnTo>
                  <a:pt x="51132" y="57169"/>
                </a:lnTo>
                <a:lnTo>
                  <a:pt x="48962" y="57452"/>
                </a:lnTo>
                <a:lnTo>
                  <a:pt x="48962" y="57357"/>
                </a:lnTo>
                <a:lnTo>
                  <a:pt x="48019" y="57452"/>
                </a:lnTo>
                <a:lnTo>
                  <a:pt x="47641" y="57452"/>
                </a:lnTo>
                <a:lnTo>
                  <a:pt x="46604" y="57546"/>
                </a:lnTo>
                <a:lnTo>
                  <a:pt x="44717" y="57546"/>
                </a:lnTo>
                <a:lnTo>
                  <a:pt x="44339" y="57452"/>
                </a:lnTo>
                <a:lnTo>
                  <a:pt x="45000" y="57263"/>
                </a:lnTo>
                <a:lnTo>
                  <a:pt x="40000" y="57829"/>
                </a:lnTo>
                <a:lnTo>
                  <a:pt x="38019" y="58206"/>
                </a:lnTo>
                <a:lnTo>
                  <a:pt x="37547" y="58018"/>
                </a:lnTo>
                <a:lnTo>
                  <a:pt x="37075" y="58018"/>
                </a:lnTo>
                <a:lnTo>
                  <a:pt x="36698" y="58112"/>
                </a:lnTo>
                <a:lnTo>
                  <a:pt x="36415" y="58301"/>
                </a:lnTo>
                <a:lnTo>
                  <a:pt x="36038" y="58301"/>
                </a:lnTo>
                <a:lnTo>
                  <a:pt x="36038" y="58395"/>
                </a:lnTo>
                <a:lnTo>
                  <a:pt x="36321" y="58395"/>
                </a:lnTo>
                <a:lnTo>
                  <a:pt x="36132" y="58678"/>
                </a:lnTo>
                <a:lnTo>
                  <a:pt x="37075" y="58678"/>
                </a:lnTo>
                <a:lnTo>
                  <a:pt x="37830" y="58584"/>
                </a:lnTo>
                <a:lnTo>
                  <a:pt x="38585" y="58489"/>
                </a:lnTo>
                <a:lnTo>
                  <a:pt x="39434" y="58489"/>
                </a:lnTo>
                <a:lnTo>
                  <a:pt x="38585" y="58867"/>
                </a:lnTo>
                <a:lnTo>
                  <a:pt x="37358" y="59244"/>
                </a:lnTo>
                <a:lnTo>
                  <a:pt x="36792" y="59339"/>
                </a:lnTo>
                <a:lnTo>
                  <a:pt x="36226" y="59339"/>
                </a:lnTo>
                <a:lnTo>
                  <a:pt x="35755" y="59244"/>
                </a:lnTo>
                <a:lnTo>
                  <a:pt x="35566" y="59056"/>
                </a:lnTo>
                <a:lnTo>
                  <a:pt x="35472" y="58867"/>
                </a:lnTo>
                <a:lnTo>
                  <a:pt x="36509" y="58772"/>
                </a:lnTo>
                <a:lnTo>
                  <a:pt x="35377" y="58678"/>
                </a:lnTo>
                <a:lnTo>
                  <a:pt x="34151" y="58772"/>
                </a:lnTo>
                <a:lnTo>
                  <a:pt x="34057" y="58772"/>
                </a:lnTo>
                <a:lnTo>
                  <a:pt x="33208" y="58961"/>
                </a:lnTo>
                <a:lnTo>
                  <a:pt x="32264" y="59056"/>
                </a:lnTo>
                <a:lnTo>
                  <a:pt x="32264" y="59056"/>
                </a:lnTo>
                <a:lnTo>
                  <a:pt x="33113" y="58867"/>
                </a:lnTo>
                <a:lnTo>
                  <a:pt x="31887" y="58489"/>
                </a:lnTo>
                <a:lnTo>
                  <a:pt x="31132" y="58395"/>
                </a:lnTo>
                <a:lnTo>
                  <a:pt x="31038" y="58301"/>
                </a:lnTo>
                <a:lnTo>
                  <a:pt x="31132" y="58301"/>
                </a:lnTo>
                <a:lnTo>
                  <a:pt x="31509" y="58206"/>
                </a:lnTo>
                <a:lnTo>
                  <a:pt x="30660" y="58206"/>
                </a:lnTo>
                <a:lnTo>
                  <a:pt x="30283" y="58301"/>
                </a:lnTo>
                <a:lnTo>
                  <a:pt x="29906" y="58489"/>
                </a:lnTo>
                <a:lnTo>
                  <a:pt x="29151" y="58678"/>
                </a:lnTo>
                <a:lnTo>
                  <a:pt x="29340" y="58584"/>
                </a:lnTo>
                <a:lnTo>
                  <a:pt x="29434" y="58395"/>
                </a:lnTo>
                <a:lnTo>
                  <a:pt x="29434" y="58395"/>
                </a:lnTo>
                <a:lnTo>
                  <a:pt x="28585" y="58489"/>
                </a:lnTo>
                <a:lnTo>
                  <a:pt x="28491" y="58584"/>
                </a:lnTo>
                <a:lnTo>
                  <a:pt x="28396" y="58678"/>
                </a:lnTo>
                <a:lnTo>
                  <a:pt x="27736" y="58867"/>
                </a:lnTo>
                <a:lnTo>
                  <a:pt x="25660" y="59150"/>
                </a:lnTo>
                <a:lnTo>
                  <a:pt x="22170" y="59622"/>
                </a:lnTo>
                <a:lnTo>
                  <a:pt x="22359" y="59527"/>
                </a:lnTo>
                <a:lnTo>
                  <a:pt x="22359" y="59433"/>
                </a:lnTo>
                <a:lnTo>
                  <a:pt x="22264" y="59433"/>
                </a:lnTo>
                <a:lnTo>
                  <a:pt x="22453" y="59244"/>
                </a:lnTo>
                <a:lnTo>
                  <a:pt x="22453" y="59056"/>
                </a:lnTo>
                <a:lnTo>
                  <a:pt x="21132" y="59339"/>
                </a:lnTo>
                <a:lnTo>
                  <a:pt x="19246" y="59716"/>
                </a:lnTo>
                <a:lnTo>
                  <a:pt x="18208" y="59810"/>
                </a:lnTo>
                <a:lnTo>
                  <a:pt x="17264" y="59905"/>
                </a:lnTo>
                <a:lnTo>
                  <a:pt x="16415" y="59905"/>
                </a:lnTo>
                <a:lnTo>
                  <a:pt x="15849" y="59810"/>
                </a:lnTo>
                <a:lnTo>
                  <a:pt x="14246" y="59810"/>
                </a:lnTo>
                <a:lnTo>
                  <a:pt x="11981" y="59999"/>
                </a:lnTo>
                <a:lnTo>
                  <a:pt x="11981" y="59999"/>
                </a:lnTo>
                <a:lnTo>
                  <a:pt x="12359" y="59905"/>
                </a:lnTo>
                <a:lnTo>
                  <a:pt x="12736" y="59716"/>
                </a:lnTo>
                <a:lnTo>
                  <a:pt x="11415" y="59905"/>
                </a:lnTo>
                <a:lnTo>
                  <a:pt x="10000" y="60093"/>
                </a:lnTo>
                <a:lnTo>
                  <a:pt x="7076" y="60188"/>
                </a:lnTo>
                <a:lnTo>
                  <a:pt x="4151" y="60376"/>
                </a:lnTo>
                <a:lnTo>
                  <a:pt x="2831" y="60471"/>
                </a:lnTo>
                <a:lnTo>
                  <a:pt x="1604" y="60659"/>
                </a:lnTo>
                <a:lnTo>
                  <a:pt x="1227" y="59244"/>
                </a:lnTo>
                <a:lnTo>
                  <a:pt x="1038" y="57735"/>
                </a:lnTo>
                <a:lnTo>
                  <a:pt x="850" y="56131"/>
                </a:lnTo>
                <a:lnTo>
                  <a:pt x="755" y="54433"/>
                </a:lnTo>
                <a:lnTo>
                  <a:pt x="755" y="52735"/>
                </a:lnTo>
                <a:lnTo>
                  <a:pt x="755" y="50942"/>
                </a:lnTo>
                <a:lnTo>
                  <a:pt x="1038" y="47263"/>
                </a:lnTo>
                <a:lnTo>
                  <a:pt x="1321" y="43678"/>
                </a:lnTo>
                <a:lnTo>
                  <a:pt x="1699" y="39999"/>
                </a:lnTo>
                <a:lnTo>
                  <a:pt x="2453" y="33301"/>
                </a:lnTo>
                <a:lnTo>
                  <a:pt x="2548" y="33962"/>
                </a:lnTo>
                <a:lnTo>
                  <a:pt x="2642" y="34622"/>
                </a:lnTo>
                <a:lnTo>
                  <a:pt x="2642" y="33018"/>
                </a:lnTo>
                <a:lnTo>
                  <a:pt x="2551" y="32287"/>
                </a:lnTo>
                <a:lnTo>
                  <a:pt x="2642" y="30000"/>
                </a:lnTo>
                <a:lnTo>
                  <a:pt x="2453" y="30377"/>
                </a:lnTo>
                <a:lnTo>
                  <a:pt x="2453" y="29245"/>
                </a:lnTo>
                <a:lnTo>
                  <a:pt x="2453" y="27830"/>
                </a:lnTo>
                <a:lnTo>
                  <a:pt x="2642" y="28301"/>
                </a:lnTo>
                <a:lnTo>
                  <a:pt x="2736" y="28018"/>
                </a:lnTo>
                <a:lnTo>
                  <a:pt x="2831" y="28018"/>
                </a:lnTo>
                <a:lnTo>
                  <a:pt x="2925" y="28207"/>
                </a:lnTo>
                <a:lnTo>
                  <a:pt x="3019" y="26415"/>
                </a:lnTo>
                <a:lnTo>
                  <a:pt x="3019" y="24811"/>
                </a:lnTo>
                <a:lnTo>
                  <a:pt x="3019" y="23113"/>
                </a:lnTo>
                <a:lnTo>
                  <a:pt x="3019" y="22170"/>
                </a:lnTo>
                <a:lnTo>
                  <a:pt x="3208" y="21320"/>
                </a:lnTo>
                <a:lnTo>
                  <a:pt x="3302" y="19528"/>
                </a:lnTo>
                <a:lnTo>
                  <a:pt x="3302" y="17641"/>
                </a:lnTo>
                <a:lnTo>
                  <a:pt x="3302" y="16887"/>
                </a:lnTo>
                <a:lnTo>
                  <a:pt x="3208" y="16321"/>
                </a:lnTo>
                <a:lnTo>
                  <a:pt x="3397" y="16415"/>
                </a:lnTo>
                <a:lnTo>
                  <a:pt x="3585" y="11981"/>
                </a:lnTo>
                <a:lnTo>
                  <a:pt x="3680" y="11415"/>
                </a:lnTo>
                <a:lnTo>
                  <a:pt x="3680" y="11698"/>
                </a:lnTo>
                <a:lnTo>
                  <a:pt x="3774" y="11132"/>
                </a:lnTo>
                <a:lnTo>
                  <a:pt x="3868" y="10660"/>
                </a:lnTo>
                <a:lnTo>
                  <a:pt x="3774" y="10094"/>
                </a:lnTo>
                <a:lnTo>
                  <a:pt x="3680" y="9623"/>
                </a:lnTo>
                <a:lnTo>
                  <a:pt x="3774" y="9434"/>
                </a:lnTo>
                <a:lnTo>
                  <a:pt x="3868" y="9245"/>
                </a:lnTo>
                <a:lnTo>
                  <a:pt x="4057" y="8491"/>
                </a:lnTo>
                <a:lnTo>
                  <a:pt x="4340" y="6321"/>
                </a:lnTo>
                <a:lnTo>
                  <a:pt x="4623" y="2264"/>
                </a:lnTo>
                <a:lnTo>
                  <a:pt x="3491" y="7170"/>
                </a:lnTo>
                <a:lnTo>
                  <a:pt x="2925" y="9906"/>
                </a:lnTo>
                <a:lnTo>
                  <a:pt x="2359" y="12736"/>
                </a:lnTo>
                <a:lnTo>
                  <a:pt x="1982" y="15377"/>
                </a:lnTo>
                <a:lnTo>
                  <a:pt x="1699" y="17830"/>
                </a:lnTo>
                <a:lnTo>
                  <a:pt x="1510" y="19905"/>
                </a:lnTo>
                <a:lnTo>
                  <a:pt x="1604" y="20754"/>
                </a:lnTo>
                <a:lnTo>
                  <a:pt x="1699" y="21509"/>
                </a:lnTo>
                <a:lnTo>
                  <a:pt x="1321" y="22453"/>
                </a:lnTo>
                <a:lnTo>
                  <a:pt x="1133" y="23585"/>
                </a:lnTo>
                <a:lnTo>
                  <a:pt x="1038" y="24905"/>
                </a:lnTo>
                <a:lnTo>
                  <a:pt x="1038" y="26226"/>
                </a:lnTo>
                <a:lnTo>
                  <a:pt x="1038" y="28962"/>
                </a:lnTo>
                <a:lnTo>
                  <a:pt x="1038" y="31415"/>
                </a:lnTo>
                <a:lnTo>
                  <a:pt x="661" y="40188"/>
                </a:lnTo>
                <a:lnTo>
                  <a:pt x="472" y="44999"/>
                </a:lnTo>
                <a:lnTo>
                  <a:pt x="378" y="49622"/>
                </a:lnTo>
                <a:lnTo>
                  <a:pt x="472" y="51603"/>
                </a:lnTo>
                <a:lnTo>
                  <a:pt x="378" y="53961"/>
                </a:lnTo>
                <a:lnTo>
                  <a:pt x="189" y="53301"/>
                </a:lnTo>
                <a:lnTo>
                  <a:pt x="95" y="52641"/>
                </a:lnTo>
                <a:lnTo>
                  <a:pt x="189" y="53867"/>
                </a:lnTo>
                <a:lnTo>
                  <a:pt x="189" y="55093"/>
                </a:lnTo>
                <a:lnTo>
                  <a:pt x="378" y="55188"/>
                </a:lnTo>
                <a:lnTo>
                  <a:pt x="284" y="56508"/>
                </a:lnTo>
                <a:lnTo>
                  <a:pt x="95" y="54905"/>
                </a:lnTo>
                <a:lnTo>
                  <a:pt x="1" y="58489"/>
                </a:lnTo>
                <a:lnTo>
                  <a:pt x="1" y="62357"/>
                </a:lnTo>
                <a:lnTo>
                  <a:pt x="6038" y="61886"/>
                </a:lnTo>
                <a:lnTo>
                  <a:pt x="8963" y="61697"/>
                </a:lnTo>
                <a:lnTo>
                  <a:pt x="11698" y="61603"/>
                </a:lnTo>
                <a:lnTo>
                  <a:pt x="11698" y="61414"/>
                </a:lnTo>
                <a:lnTo>
                  <a:pt x="11887" y="61225"/>
                </a:lnTo>
                <a:lnTo>
                  <a:pt x="12264" y="61225"/>
                </a:lnTo>
                <a:lnTo>
                  <a:pt x="12548" y="61320"/>
                </a:lnTo>
                <a:lnTo>
                  <a:pt x="12736" y="61414"/>
                </a:lnTo>
                <a:lnTo>
                  <a:pt x="12642" y="61320"/>
                </a:lnTo>
                <a:lnTo>
                  <a:pt x="13302" y="61508"/>
                </a:lnTo>
                <a:lnTo>
                  <a:pt x="13302" y="61508"/>
                </a:lnTo>
                <a:lnTo>
                  <a:pt x="12736" y="61414"/>
                </a:lnTo>
                <a:lnTo>
                  <a:pt x="13019" y="61508"/>
                </a:lnTo>
                <a:lnTo>
                  <a:pt x="12736" y="61603"/>
                </a:lnTo>
                <a:lnTo>
                  <a:pt x="12831" y="61697"/>
                </a:lnTo>
                <a:lnTo>
                  <a:pt x="14246" y="61508"/>
                </a:lnTo>
                <a:lnTo>
                  <a:pt x="13491" y="61508"/>
                </a:lnTo>
                <a:lnTo>
                  <a:pt x="14717" y="61225"/>
                </a:lnTo>
                <a:lnTo>
                  <a:pt x="16038" y="61131"/>
                </a:lnTo>
                <a:lnTo>
                  <a:pt x="18962" y="61131"/>
                </a:lnTo>
                <a:lnTo>
                  <a:pt x="19151" y="61225"/>
                </a:lnTo>
                <a:lnTo>
                  <a:pt x="19623" y="61320"/>
                </a:lnTo>
                <a:lnTo>
                  <a:pt x="21227" y="61320"/>
                </a:lnTo>
                <a:lnTo>
                  <a:pt x="23302" y="61225"/>
                </a:lnTo>
                <a:lnTo>
                  <a:pt x="24245" y="61131"/>
                </a:lnTo>
                <a:lnTo>
                  <a:pt x="25094" y="60942"/>
                </a:lnTo>
                <a:lnTo>
                  <a:pt x="28868" y="60848"/>
                </a:lnTo>
                <a:lnTo>
                  <a:pt x="32642" y="60659"/>
                </a:lnTo>
                <a:lnTo>
                  <a:pt x="36415" y="60376"/>
                </a:lnTo>
                <a:lnTo>
                  <a:pt x="40283" y="60093"/>
                </a:lnTo>
                <a:lnTo>
                  <a:pt x="47830" y="59339"/>
                </a:lnTo>
                <a:lnTo>
                  <a:pt x="55377" y="58678"/>
                </a:lnTo>
                <a:lnTo>
                  <a:pt x="61037" y="58678"/>
                </a:lnTo>
                <a:lnTo>
                  <a:pt x="62264" y="58584"/>
                </a:lnTo>
                <a:lnTo>
                  <a:pt x="63207" y="58395"/>
                </a:lnTo>
                <a:lnTo>
                  <a:pt x="63490" y="58206"/>
                </a:lnTo>
                <a:lnTo>
                  <a:pt x="63773" y="58018"/>
                </a:lnTo>
                <a:lnTo>
                  <a:pt x="63962" y="57735"/>
                </a:lnTo>
                <a:lnTo>
                  <a:pt x="64150" y="57357"/>
                </a:lnTo>
                <a:lnTo>
                  <a:pt x="64339" y="56225"/>
                </a:lnTo>
                <a:lnTo>
                  <a:pt x="64528" y="54716"/>
                </a:lnTo>
                <a:lnTo>
                  <a:pt x="64528" y="53018"/>
                </a:lnTo>
                <a:lnTo>
                  <a:pt x="64622" y="49810"/>
                </a:lnTo>
                <a:lnTo>
                  <a:pt x="64622" y="47546"/>
                </a:lnTo>
                <a:lnTo>
                  <a:pt x="64905" y="40848"/>
                </a:lnTo>
                <a:lnTo>
                  <a:pt x="64999" y="36320"/>
                </a:lnTo>
                <a:lnTo>
                  <a:pt x="65094" y="33301"/>
                </a:lnTo>
                <a:lnTo>
                  <a:pt x="65188" y="33396"/>
                </a:lnTo>
                <a:lnTo>
                  <a:pt x="65188" y="31603"/>
                </a:lnTo>
                <a:lnTo>
                  <a:pt x="65188" y="29811"/>
                </a:lnTo>
                <a:lnTo>
                  <a:pt x="65094" y="30660"/>
                </a:lnTo>
                <a:lnTo>
                  <a:pt x="64905" y="28301"/>
                </a:lnTo>
                <a:lnTo>
                  <a:pt x="64811" y="25849"/>
                </a:lnTo>
                <a:lnTo>
                  <a:pt x="64716" y="23302"/>
                </a:lnTo>
                <a:lnTo>
                  <a:pt x="64622" y="20849"/>
                </a:lnTo>
                <a:lnTo>
                  <a:pt x="64811" y="22075"/>
                </a:lnTo>
                <a:lnTo>
                  <a:pt x="64811" y="20754"/>
                </a:lnTo>
                <a:lnTo>
                  <a:pt x="64811" y="18962"/>
                </a:lnTo>
                <a:lnTo>
                  <a:pt x="64811" y="18868"/>
                </a:lnTo>
                <a:lnTo>
                  <a:pt x="64716" y="17358"/>
                </a:lnTo>
                <a:lnTo>
                  <a:pt x="64811" y="18113"/>
                </a:lnTo>
                <a:lnTo>
                  <a:pt x="64999" y="16981"/>
                </a:lnTo>
                <a:lnTo>
                  <a:pt x="64905" y="15755"/>
                </a:lnTo>
                <a:lnTo>
                  <a:pt x="64811" y="14528"/>
                </a:lnTo>
                <a:lnTo>
                  <a:pt x="64716" y="13396"/>
                </a:lnTo>
                <a:lnTo>
                  <a:pt x="64622" y="13679"/>
                </a:lnTo>
                <a:lnTo>
                  <a:pt x="64551" y="13679"/>
                </a:lnTo>
                <a:lnTo>
                  <a:pt x="64622" y="13962"/>
                </a:lnTo>
                <a:lnTo>
                  <a:pt x="64716" y="15000"/>
                </a:lnTo>
                <a:lnTo>
                  <a:pt x="64528" y="14623"/>
                </a:lnTo>
                <a:lnTo>
                  <a:pt x="64528" y="15094"/>
                </a:lnTo>
                <a:lnTo>
                  <a:pt x="64339" y="12736"/>
                </a:lnTo>
                <a:lnTo>
                  <a:pt x="64150" y="11698"/>
                </a:lnTo>
                <a:lnTo>
                  <a:pt x="64056" y="11604"/>
                </a:lnTo>
                <a:lnTo>
                  <a:pt x="64056" y="11226"/>
                </a:lnTo>
                <a:lnTo>
                  <a:pt x="64245" y="10566"/>
                </a:lnTo>
                <a:lnTo>
                  <a:pt x="64245" y="9811"/>
                </a:lnTo>
                <a:lnTo>
                  <a:pt x="64245" y="9560"/>
                </a:lnTo>
                <a:lnTo>
                  <a:pt x="64433" y="10189"/>
                </a:lnTo>
                <a:lnTo>
                  <a:pt x="64622" y="11604"/>
                </a:lnTo>
                <a:lnTo>
                  <a:pt x="64811" y="13019"/>
                </a:lnTo>
                <a:lnTo>
                  <a:pt x="64905" y="14151"/>
                </a:lnTo>
                <a:lnTo>
                  <a:pt x="64905" y="12830"/>
                </a:lnTo>
                <a:lnTo>
                  <a:pt x="64811" y="11698"/>
                </a:lnTo>
                <a:lnTo>
                  <a:pt x="64528" y="9340"/>
                </a:lnTo>
                <a:lnTo>
                  <a:pt x="64433" y="9528"/>
                </a:lnTo>
                <a:lnTo>
                  <a:pt x="64433" y="9340"/>
                </a:lnTo>
                <a:lnTo>
                  <a:pt x="64245" y="8585"/>
                </a:lnTo>
                <a:lnTo>
                  <a:pt x="64150" y="7264"/>
                </a:lnTo>
                <a:lnTo>
                  <a:pt x="64056" y="9434"/>
                </a:lnTo>
                <a:lnTo>
                  <a:pt x="63773" y="8868"/>
                </a:lnTo>
                <a:lnTo>
                  <a:pt x="63679" y="7925"/>
                </a:lnTo>
                <a:lnTo>
                  <a:pt x="63584" y="6792"/>
                </a:lnTo>
                <a:lnTo>
                  <a:pt x="63490" y="5566"/>
                </a:lnTo>
                <a:lnTo>
                  <a:pt x="63490" y="1227"/>
                </a:lnTo>
                <a:lnTo>
                  <a:pt x="63490" y="661"/>
                </a:lnTo>
                <a:lnTo>
                  <a:pt x="63396" y="566"/>
                </a:lnTo>
                <a:lnTo>
                  <a:pt x="63207" y="378"/>
                </a:lnTo>
                <a:lnTo>
                  <a:pt x="62641" y="189"/>
                </a:lnTo>
                <a:lnTo>
                  <a:pt x="61792" y="95"/>
                </a:lnTo>
                <a:lnTo>
                  <a:pt x="608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90" name="Google Shape;19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73350" y="4008050"/>
            <a:ext cx="554100" cy="5712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91" name="Google Shape;19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74909" y="4008050"/>
            <a:ext cx="1484442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21"/>
          <p:cNvSpPr txBox="1"/>
          <p:nvPr/>
        </p:nvSpPr>
        <p:spPr>
          <a:xfrm>
            <a:off x="4706950" y="3533700"/>
            <a:ext cx="1826400" cy="5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presented</a:t>
            </a:r>
            <a:endParaRPr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by</a:t>
            </a:r>
            <a:endParaRPr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86289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Resource Development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198" name="Google Shape;198;p22"/>
          <p:cNvSpPr txBox="1">
            <a:spLocks noGrp="1"/>
          </p:cNvSpPr>
          <p:nvPr>
            <p:ph type="body" idx="3"/>
          </p:nvPr>
        </p:nvSpPr>
        <p:spPr>
          <a:xfrm>
            <a:off x="3483700" y="1507925"/>
            <a:ext cx="5139300" cy="34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Developers</a:t>
            </a:r>
            <a:endParaRPr>
              <a:solidFill>
                <a:schemeClr val="accent6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Mark Reid </a:t>
            </a:r>
            <a:r>
              <a:rPr lang="en" sz="1100"/>
              <a:t>2013 MusiCounts Teacher of the Year</a:t>
            </a:r>
            <a:endParaRPr sz="11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Nick Godsoe </a:t>
            </a:r>
            <a:r>
              <a:rPr lang="en" sz="1100"/>
              <a:t>Manager of Programs &amp; Education, MusiCounts</a:t>
            </a:r>
            <a:endParaRPr sz="11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Advisory Team</a:t>
            </a:r>
            <a:endParaRPr>
              <a:solidFill>
                <a:schemeClr val="accent6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Carter Chiasson</a:t>
            </a:r>
            <a:r>
              <a:rPr lang="en" sz="1100"/>
              <a:t> 2020 MusiCounts Teacher of the Year (NS)</a:t>
            </a:r>
            <a:endParaRPr sz="11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Armand Doucet </a:t>
            </a:r>
            <a:r>
              <a:rPr lang="en" sz="1100"/>
              <a:t>Humanities Teacher, Riverview High School (NB)</a:t>
            </a:r>
            <a:endParaRPr sz="11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Catherine Ludwig </a:t>
            </a:r>
            <a:r>
              <a:rPr lang="en" sz="1100"/>
              <a:t>District Principal - Fine Arts, Richmond School District (BC)</a:t>
            </a:r>
            <a:endParaRPr sz="11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Laura Lee Matthie </a:t>
            </a:r>
            <a:r>
              <a:rPr lang="en" sz="1100"/>
              <a:t>2018 MusiCounts Teacher of the Year (ON)</a:t>
            </a:r>
            <a:endParaRPr sz="1100"/>
          </a:p>
        </p:txBody>
      </p:sp>
      <p:sp>
        <p:nvSpPr>
          <p:cNvPr id="199" name="Google Shape;199;p22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ctrTitle"/>
          </p:nvPr>
        </p:nvSpPr>
        <p:spPr>
          <a:xfrm>
            <a:off x="2087650" y="745150"/>
            <a:ext cx="64143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sharing our playlist</a:t>
            </a:r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subTitle" idx="1"/>
          </p:nvPr>
        </p:nvSpPr>
        <p:spPr>
          <a:xfrm>
            <a:off x="2043900" y="2370975"/>
            <a:ext cx="6414300" cy="186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presentation will show us what to expect when you are ready to submit your class playlist. We can use this as a template to help get us ready!</a:t>
            </a:r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64" name="Google Shape;64;p12"/>
          <p:cNvSpPr/>
          <p:nvPr/>
        </p:nvSpPr>
        <p:spPr>
          <a:xfrm rot="5400000">
            <a:off x="547836" y="671176"/>
            <a:ext cx="1477672" cy="1413500"/>
          </a:xfrm>
          <a:custGeom>
            <a:avLst/>
            <a:gdLst/>
            <a:ahLst/>
            <a:cxnLst/>
            <a:rect l="l" t="t" r="r" b="b"/>
            <a:pathLst>
              <a:path w="65189" h="62358" extrusionOk="0">
                <a:moveTo>
                  <a:pt x="40283" y="1525"/>
                </a:moveTo>
                <a:lnTo>
                  <a:pt x="40000" y="1541"/>
                </a:lnTo>
                <a:lnTo>
                  <a:pt x="40000" y="1541"/>
                </a:lnTo>
                <a:lnTo>
                  <a:pt x="39811" y="1604"/>
                </a:lnTo>
                <a:lnTo>
                  <a:pt x="40283" y="1525"/>
                </a:lnTo>
                <a:close/>
                <a:moveTo>
                  <a:pt x="22547" y="1793"/>
                </a:moveTo>
                <a:lnTo>
                  <a:pt x="22359" y="1887"/>
                </a:lnTo>
                <a:lnTo>
                  <a:pt x="21981" y="2359"/>
                </a:lnTo>
                <a:lnTo>
                  <a:pt x="24057" y="1981"/>
                </a:lnTo>
                <a:lnTo>
                  <a:pt x="23208" y="2076"/>
                </a:lnTo>
                <a:lnTo>
                  <a:pt x="22925" y="1981"/>
                </a:lnTo>
                <a:lnTo>
                  <a:pt x="22642" y="1887"/>
                </a:lnTo>
                <a:lnTo>
                  <a:pt x="22642" y="1793"/>
                </a:lnTo>
                <a:close/>
                <a:moveTo>
                  <a:pt x="64528" y="13585"/>
                </a:moveTo>
                <a:lnTo>
                  <a:pt x="64528" y="13679"/>
                </a:lnTo>
                <a:lnTo>
                  <a:pt x="64551" y="13679"/>
                </a:lnTo>
                <a:lnTo>
                  <a:pt x="64528" y="13585"/>
                </a:lnTo>
                <a:close/>
                <a:moveTo>
                  <a:pt x="33868" y="58678"/>
                </a:moveTo>
                <a:lnTo>
                  <a:pt x="34057" y="58772"/>
                </a:lnTo>
                <a:lnTo>
                  <a:pt x="34057" y="58772"/>
                </a:lnTo>
                <a:lnTo>
                  <a:pt x="33962" y="58678"/>
                </a:lnTo>
                <a:close/>
                <a:moveTo>
                  <a:pt x="30849" y="58678"/>
                </a:moveTo>
                <a:lnTo>
                  <a:pt x="30943" y="58772"/>
                </a:lnTo>
                <a:lnTo>
                  <a:pt x="30283" y="58867"/>
                </a:lnTo>
                <a:lnTo>
                  <a:pt x="30472" y="58772"/>
                </a:lnTo>
                <a:lnTo>
                  <a:pt x="30849" y="58678"/>
                </a:lnTo>
                <a:close/>
                <a:moveTo>
                  <a:pt x="32264" y="59056"/>
                </a:moveTo>
                <a:lnTo>
                  <a:pt x="33113" y="59244"/>
                </a:lnTo>
                <a:lnTo>
                  <a:pt x="31698" y="59339"/>
                </a:lnTo>
                <a:lnTo>
                  <a:pt x="31415" y="59339"/>
                </a:lnTo>
                <a:lnTo>
                  <a:pt x="32264" y="59056"/>
                </a:lnTo>
                <a:close/>
                <a:moveTo>
                  <a:pt x="60849" y="0"/>
                </a:moveTo>
                <a:lnTo>
                  <a:pt x="58679" y="95"/>
                </a:lnTo>
                <a:lnTo>
                  <a:pt x="56792" y="189"/>
                </a:lnTo>
                <a:lnTo>
                  <a:pt x="58584" y="378"/>
                </a:lnTo>
                <a:lnTo>
                  <a:pt x="58301" y="189"/>
                </a:lnTo>
                <a:lnTo>
                  <a:pt x="59151" y="378"/>
                </a:lnTo>
                <a:lnTo>
                  <a:pt x="58679" y="472"/>
                </a:lnTo>
                <a:lnTo>
                  <a:pt x="58018" y="472"/>
                </a:lnTo>
                <a:lnTo>
                  <a:pt x="56792" y="283"/>
                </a:lnTo>
                <a:lnTo>
                  <a:pt x="55943" y="283"/>
                </a:lnTo>
                <a:lnTo>
                  <a:pt x="54528" y="378"/>
                </a:lnTo>
                <a:lnTo>
                  <a:pt x="50660" y="378"/>
                </a:lnTo>
                <a:lnTo>
                  <a:pt x="48585" y="472"/>
                </a:lnTo>
                <a:lnTo>
                  <a:pt x="46226" y="472"/>
                </a:lnTo>
                <a:lnTo>
                  <a:pt x="43868" y="283"/>
                </a:lnTo>
                <a:lnTo>
                  <a:pt x="44056" y="472"/>
                </a:lnTo>
                <a:lnTo>
                  <a:pt x="44339" y="472"/>
                </a:lnTo>
                <a:lnTo>
                  <a:pt x="43396" y="661"/>
                </a:lnTo>
                <a:lnTo>
                  <a:pt x="42170" y="849"/>
                </a:lnTo>
                <a:lnTo>
                  <a:pt x="40849" y="755"/>
                </a:lnTo>
                <a:lnTo>
                  <a:pt x="40377" y="661"/>
                </a:lnTo>
                <a:lnTo>
                  <a:pt x="39906" y="566"/>
                </a:lnTo>
                <a:lnTo>
                  <a:pt x="39717" y="566"/>
                </a:lnTo>
                <a:lnTo>
                  <a:pt x="38207" y="661"/>
                </a:lnTo>
                <a:lnTo>
                  <a:pt x="36509" y="944"/>
                </a:lnTo>
                <a:lnTo>
                  <a:pt x="34906" y="1132"/>
                </a:lnTo>
                <a:lnTo>
                  <a:pt x="33585" y="1132"/>
                </a:lnTo>
                <a:lnTo>
                  <a:pt x="33962" y="1038"/>
                </a:lnTo>
                <a:lnTo>
                  <a:pt x="33774" y="944"/>
                </a:lnTo>
                <a:lnTo>
                  <a:pt x="33396" y="944"/>
                </a:lnTo>
                <a:lnTo>
                  <a:pt x="32453" y="1038"/>
                </a:lnTo>
                <a:lnTo>
                  <a:pt x="30283" y="1321"/>
                </a:lnTo>
                <a:lnTo>
                  <a:pt x="30472" y="1415"/>
                </a:lnTo>
                <a:lnTo>
                  <a:pt x="30566" y="1510"/>
                </a:lnTo>
                <a:lnTo>
                  <a:pt x="29151" y="1604"/>
                </a:lnTo>
                <a:lnTo>
                  <a:pt x="29057" y="1698"/>
                </a:lnTo>
                <a:lnTo>
                  <a:pt x="29717" y="1698"/>
                </a:lnTo>
                <a:lnTo>
                  <a:pt x="28208" y="1793"/>
                </a:lnTo>
                <a:lnTo>
                  <a:pt x="27547" y="1793"/>
                </a:lnTo>
                <a:lnTo>
                  <a:pt x="27642" y="1698"/>
                </a:lnTo>
                <a:lnTo>
                  <a:pt x="28585" y="1510"/>
                </a:lnTo>
                <a:lnTo>
                  <a:pt x="27736" y="1604"/>
                </a:lnTo>
                <a:lnTo>
                  <a:pt x="26887" y="1698"/>
                </a:lnTo>
                <a:lnTo>
                  <a:pt x="26038" y="1698"/>
                </a:lnTo>
                <a:lnTo>
                  <a:pt x="25189" y="1793"/>
                </a:lnTo>
                <a:lnTo>
                  <a:pt x="25189" y="1793"/>
                </a:lnTo>
                <a:lnTo>
                  <a:pt x="25755" y="1698"/>
                </a:lnTo>
                <a:lnTo>
                  <a:pt x="24906" y="1793"/>
                </a:lnTo>
                <a:lnTo>
                  <a:pt x="24057" y="1981"/>
                </a:lnTo>
                <a:lnTo>
                  <a:pt x="25094" y="1887"/>
                </a:lnTo>
                <a:lnTo>
                  <a:pt x="26132" y="1981"/>
                </a:lnTo>
                <a:lnTo>
                  <a:pt x="24906" y="2264"/>
                </a:lnTo>
                <a:lnTo>
                  <a:pt x="23585" y="2359"/>
                </a:lnTo>
                <a:lnTo>
                  <a:pt x="23585" y="2453"/>
                </a:lnTo>
                <a:lnTo>
                  <a:pt x="23585" y="2547"/>
                </a:lnTo>
                <a:lnTo>
                  <a:pt x="25566" y="2359"/>
                </a:lnTo>
                <a:lnTo>
                  <a:pt x="27547" y="2264"/>
                </a:lnTo>
                <a:lnTo>
                  <a:pt x="29434" y="1981"/>
                </a:lnTo>
                <a:lnTo>
                  <a:pt x="30377" y="1793"/>
                </a:lnTo>
                <a:lnTo>
                  <a:pt x="31321" y="1604"/>
                </a:lnTo>
                <a:lnTo>
                  <a:pt x="30472" y="1887"/>
                </a:lnTo>
                <a:lnTo>
                  <a:pt x="30660" y="1981"/>
                </a:lnTo>
                <a:lnTo>
                  <a:pt x="31038" y="2076"/>
                </a:lnTo>
                <a:lnTo>
                  <a:pt x="31981" y="2170"/>
                </a:lnTo>
                <a:lnTo>
                  <a:pt x="33302" y="2170"/>
                </a:lnTo>
                <a:lnTo>
                  <a:pt x="34717" y="2076"/>
                </a:lnTo>
                <a:lnTo>
                  <a:pt x="37075" y="1887"/>
                </a:lnTo>
                <a:lnTo>
                  <a:pt x="37830" y="1793"/>
                </a:lnTo>
                <a:lnTo>
                  <a:pt x="37924" y="1698"/>
                </a:lnTo>
                <a:lnTo>
                  <a:pt x="38868" y="1604"/>
                </a:lnTo>
                <a:lnTo>
                  <a:pt x="38962" y="1510"/>
                </a:lnTo>
                <a:lnTo>
                  <a:pt x="38868" y="1510"/>
                </a:lnTo>
                <a:lnTo>
                  <a:pt x="38113" y="1415"/>
                </a:lnTo>
                <a:lnTo>
                  <a:pt x="40000" y="1510"/>
                </a:lnTo>
                <a:lnTo>
                  <a:pt x="38868" y="1604"/>
                </a:lnTo>
                <a:lnTo>
                  <a:pt x="40000" y="1541"/>
                </a:lnTo>
                <a:lnTo>
                  <a:pt x="40000" y="1541"/>
                </a:lnTo>
                <a:lnTo>
                  <a:pt x="40094" y="1510"/>
                </a:lnTo>
                <a:lnTo>
                  <a:pt x="40377" y="1510"/>
                </a:lnTo>
                <a:lnTo>
                  <a:pt x="40283" y="1525"/>
                </a:lnTo>
                <a:lnTo>
                  <a:pt x="40283" y="1525"/>
                </a:lnTo>
                <a:lnTo>
                  <a:pt x="40566" y="1510"/>
                </a:lnTo>
                <a:lnTo>
                  <a:pt x="41509" y="1604"/>
                </a:lnTo>
                <a:lnTo>
                  <a:pt x="44151" y="1415"/>
                </a:lnTo>
                <a:lnTo>
                  <a:pt x="45000" y="1321"/>
                </a:lnTo>
                <a:lnTo>
                  <a:pt x="44434" y="1321"/>
                </a:lnTo>
                <a:lnTo>
                  <a:pt x="45188" y="1132"/>
                </a:lnTo>
                <a:lnTo>
                  <a:pt x="45660" y="1227"/>
                </a:lnTo>
                <a:lnTo>
                  <a:pt x="45755" y="1227"/>
                </a:lnTo>
                <a:lnTo>
                  <a:pt x="45755" y="1321"/>
                </a:lnTo>
                <a:lnTo>
                  <a:pt x="45377" y="1321"/>
                </a:lnTo>
                <a:lnTo>
                  <a:pt x="46038" y="1415"/>
                </a:lnTo>
                <a:lnTo>
                  <a:pt x="46792" y="1321"/>
                </a:lnTo>
                <a:lnTo>
                  <a:pt x="46792" y="1227"/>
                </a:lnTo>
                <a:lnTo>
                  <a:pt x="46981" y="1321"/>
                </a:lnTo>
                <a:lnTo>
                  <a:pt x="47547" y="1321"/>
                </a:lnTo>
                <a:lnTo>
                  <a:pt x="47358" y="1510"/>
                </a:lnTo>
                <a:lnTo>
                  <a:pt x="46981" y="1510"/>
                </a:lnTo>
                <a:lnTo>
                  <a:pt x="46792" y="1415"/>
                </a:lnTo>
                <a:lnTo>
                  <a:pt x="43868" y="1698"/>
                </a:lnTo>
                <a:lnTo>
                  <a:pt x="45566" y="1698"/>
                </a:lnTo>
                <a:lnTo>
                  <a:pt x="47264" y="1604"/>
                </a:lnTo>
                <a:lnTo>
                  <a:pt x="50566" y="1321"/>
                </a:lnTo>
                <a:lnTo>
                  <a:pt x="52169" y="1227"/>
                </a:lnTo>
                <a:lnTo>
                  <a:pt x="55471" y="1227"/>
                </a:lnTo>
                <a:lnTo>
                  <a:pt x="57075" y="1415"/>
                </a:lnTo>
                <a:lnTo>
                  <a:pt x="56603" y="1321"/>
                </a:lnTo>
                <a:lnTo>
                  <a:pt x="56509" y="1227"/>
                </a:lnTo>
                <a:lnTo>
                  <a:pt x="57264" y="1132"/>
                </a:lnTo>
                <a:lnTo>
                  <a:pt x="58396" y="1227"/>
                </a:lnTo>
                <a:lnTo>
                  <a:pt x="58773" y="1227"/>
                </a:lnTo>
                <a:lnTo>
                  <a:pt x="58962" y="1321"/>
                </a:lnTo>
                <a:lnTo>
                  <a:pt x="59905" y="1321"/>
                </a:lnTo>
                <a:lnTo>
                  <a:pt x="61037" y="1510"/>
                </a:lnTo>
                <a:lnTo>
                  <a:pt x="61603" y="1698"/>
                </a:lnTo>
                <a:lnTo>
                  <a:pt x="62075" y="1887"/>
                </a:lnTo>
                <a:lnTo>
                  <a:pt x="62452" y="2076"/>
                </a:lnTo>
                <a:lnTo>
                  <a:pt x="62547" y="2359"/>
                </a:lnTo>
                <a:lnTo>
                  <a:pt x="62641" y="4528"/>
                </a:lnTo>
                <a:lnTo>
                  <a:pt x="62641" y="8113"/>
                </a:lnTo>
                <a:lnTo>
                  <a:pt x="62547" y="17547"/>
                </a:lnTo>
                <a:lnTo>
                  <a:pt x="62547" y="22547"/>
                </a:lnTo>
                <a:lnTo>
                  <a:pt x="62641" y="27075"/>
                </a:lnTo>
                <a:lnTo>
                  <a:pt x="62830" y="30849"/>
                </a:lnTo>
                <a:lnTo>
                  <a:pt x="62924" y="32169"/>
                </a:lnTo>
                <a:lnTo>
                  <a:pt x="63113" y="33207"/>
                </a:lnTo>
                <a:lnTo>
                  <a:pt x="63113" y="34528"/>
                </a:lnTo>
                <a:lnTo>
                  <a:pt x="63207" y="35943"/>
                </a:lnTo>
                <a:lnTo>
                  <a:pt x="63207" y="36886"/>
                </a:lnTo>
                <a:lnTo>
                  <a:pt x="63113" y="38396"/>
                </a:lnTo>
                <a:lnTo>
                  <a:pt x="62830" y="42358"/>
                </a:lnTo>
                <a:lnTo>
                  <a:pt x="62547" y="46509"/>
                </a:lnTo>
                <a:lnTo>
                  <a:pt x="62452" y="48207"/>
                </a:lnTo>
                <a:lnTo>
                  <a:pt x="62547" y="49527"/>
                </a:lnTo>
                <a:lnTo>
                  <a:pt x="62547" y="51131"/>
                </a:lnTo>
                <a:lnTo>
                  <a:pt x="62547" y="52735"/>
                </a:lnTo>
                <a:lnTo>
                  <a:pt x="62358" y="53584"/>
                </a:lnTo>
                <a:lnTo>
                  <a:pt x="62264" y="54339"/>
                </a:lnTo>
                <a:lnTo>
                  <a:pt x="61981" y="55093"/>
                </a:lnTo>
                <a:lnTo>
                  <a:pt x="61603" y="55754"/>
                </a:lnTo>
                <a:lnTo>
                  <a:pt x="61792" y="55754"/>
                </a:lnTo>
                <a:lnTo>
                  <a:pt x="61886" y="55565"/>
                </a:lnTo>
                <a:lnTo>
                  <a:pt x="62169" y="55376"/>
                </a:lnTo>
                <a:lnTo>
                  <a:pt x="62264" y="55565"/>
                </a:lnTo>
                <a:lnTo>
                  <a:pt x="62169" y="55754"/>
                </a:lnTo>
                <a:lnTo>
                  <a:pt x="61981" y="56225"/>
                </a:lnTo>
                <a:lnTo>
                  <a:pt x="61792" y="56037"/>
                </a:lnTo>
                <a:lnTo>
                  <a:pt x="61509" y="55754"/>
                </a:lnTo>
                <a:lnTo>
                  <a:pt x="61603" y="55942"/>
                </a:lnTo>
                <a:lnTo>
                  <a:pt x="61509" y="55942"/>
                </a:lnTo>
                <a:lnTo>
                  <a:pt x="61603" y="56037"/>
                </a:lnTo>
                <a:lnTo>
                  <a:pt x="60094" y="56320"/>
                </a:lnTo>
                <a:lnTo>
                  <a:pt x="58773" y="56414"/>
                </a:lnTo>
                <a:lnTo>
                  <a:pt x="57547" y="56508"/>
                </a:lnTo>
                <a:lnTo>
                  <a:pt x="56415" y="56508"/>
                </a:lnTo>
                <a:lnTo>
                  <a:pt x="56698" y="56320"/>
                </a:lnTo>
                <a:lnTo>
                  <a:pt x="56698" y="56320"/>
                </a:lnTo>
                <a:lnTo>
                  <a:pt x="56037" y="56508"/>
                </a:lnTo>
                <a:lnTo>
                  <a:pt x="54811" y="56886"/>
                </a:lnTo>
                <a:lnTo>
                  <a:pt x="53679" y="57074"/>
                </a:lnTo>
                <a:lnTo>
                  <a:pt x="53868" y="56791"/>
                </a:lnTo>
                <a:lnTo>
                  <a:pt x="54245" y="56697"/>
                </a:lnTo>
                <a:lnTo>
                  <a:pt x="53019" y="56886"/>
                </a:lnTo>
                <a:lnTo>
                  <a:pt x="51698" y="56980"/>
                </a:lnTo>
                <a:lnTo>
                  <a:pt x="50943" y="57074"/>
                </a:lnTo>
                <a:lnTo>
                  <a:pt x="51132" y="57169"/>
                </a:lnTo>
                <a:lnTo>
                  <a:pt x="48962" y="57452"/>
                </a:lnTo>
                <a:lnTo>
                  <a:pt x="48962" y="57357"/>
                </a:lnTo>
                <a:lnTo>
                  <a:pt x="48019" y="57452"/>
                </a:lnTo>
                <a:lnTo>
                  <a:pt x="47641" y="57452"/>
                </a:lnTo>
                <a:lnTo>
                  <a:pt x="46604" y="57546"/>
                </a:lnTo>
                <a:lnTo>
                  <a:pt x="44717" y="57546"/>
                </a:lnTo>
                <a:lnTo>
                  <a:pt x="44339" y="57452"/>
                </a:lnTo>
                <a:lnTo>
                  <a:pt x="45000" y="57263"/>
                </a:lnTo>
                <a:lnTo>
                  <a:pt x="40000" y="57829"/>
                </a:lnTo>
                <a:lnTo>
                  <a:pt x="38019" y="58206"/>
                </a:lnTo>
                <a:lnTo>
                  <a:pt x="37547" y="58018"/>
                </a:lnTo>
                <a:lnTo>
                  <a:pt x="37075" y="58018"/>
                </a:lnTo>
                <a:lnTo>
                  <a:pt x="36698" y="58112"/>
                </a:lnTo>
                <a:lnTo>
                  <a:pt x="36415" y="58301"/>
                </a:lnTo>
                <a:lnTo>
                  <a:pt x="36038" y="58301"/>
                </a:lnTo>
                <a:lnTo>
                  <a:pt x="36038" y="58395"/>
                </a:lnTo>
                <a:lnTo>
                  <a:pt x="36321" y="58395"/>
                </a:lnTo>
                <a:lnTo>
                  <a:pt x="36132" y="58678"/>
                </a:lnTo>
                <a:lnTo>
                  <a:pt x="37075" y="58678"/>
                </a:lnTo>
                <a:lnTo>
                  <a:pt x="37830" y="58584"/>
                </a:lnTo>
                <a:lnTo>
                  <a:pt x="38585" y="58489"/>
                </a:lnTo>
                <a:lnTo>
                  <a:pt x="39434" y="58489"/>
                </a:lnTo>
                <a:lnTo>
                  <a:pt x="38585" y="58867"/>
                </a:lnTo>
                <a:lnTo>
                  <a:pt x="37358" y="59244"/>
                </a:lnTo>
                <a:lnTo>
                  <a:pt x="36792" y="59339"/>
                </a:lnTo>
                <a:lnTo>
                  <a:pt x="36226" y="59339"/>
                </a:lnTo>
                <a:lnTo>
                  <a:pt x="35755" y="59244"/>
                </a:lnTo>
                <a:lnTo>
                  <a:pt x="35566" y="59056"/>
                </a:lnTo>
                <a:lnTo>
                  <a:pt x="35472" y="58867"/>
                </a:lnTo>
                <a:lnTo>
                  <a:pt x="36509" y="58772"/>
                </a:lnTo>
                <a:lnTo>
                  <a:pt x="35377" y="58678"/>
                </a:lnTo>
                <a:lnTo>
                  <a:pt x="34151" y="58772"/>
                </a:lnTo>
                <a:lnTo>
                  <a:pt x="34057" y="58772"/>
                </a:lnTo>
                <a:lnTo>
                  <a:pt x="33208" y="58961"/>
                </a:lnTo>
                <a:lnTo>
                  <a:pt x="32264" y="59056"/>
                </a:lnTo>
                <a:lnTo>
                  <a:pt x="32264" y="59056"/>
                </a:lnTo>
                <a:lnTo>
                  <a:pt x="33113" y="58867"/>
                </a:lnTo>
                <a:lnTo>
                  <a:pt x="31887" y="58489"/>
                </a:lnTo>
                <a:lnTo>
                  <a:pt x="31132" y="58395"/>
                </a:lnTo>
                <a:lnTo>
                  <a:pt x="31038" y="58301"/>
                </a:lnTo>
                <a:lnTo>
                  <a:pt x="31132" y="58301"/>
                </a:lnTo>
                <a:lnTo>
                  <a:pt x="31509" y="58206"/>
                </a:lnTo>
                <a:lnTo>
                  <a:pt x="30660" y="58206"/>
                </a:lnTo>
                <a:lnTo>
                  <a:pt x="30283" y="58301"/>
                </a:lnTo>
                <a:lnTo>
                  <a:pt x="29906" y="58489"/>
                </a:lnTo>
                <a:lnTo>
                  <a:pt x="29151" y="58678"/>
                </a:lnTo>
                <a:lnTo>
                  <a:pt x="29340" y="58584"/>
                </a:lnTo>
                <a:lnTo>
                  <a:pt x="29434" y="58395"/>
                </a:lnTo>
                <a:lnTo>
                  <a:pt x="29434" y="58395"/>
                </a:lnTo>
                <a:lnTo>
                  <a:pt x="28585" y="58489"/>
                </a:lnTo>
                <a:lnTo>
                  <a:pt x="28491" y="58584"/>
                </a:lnTo>
                <a:lnTo>
                  <a:pt x="28396" y="58678"/>
                </a:lnTo>
                <a:lnTo>
                  <a:pt x="27736" y="58867"/>
                </a:lnTo>
                <a:lnTo>
                  <a:pt x="25660" y="59150"/>
                </a:lnTo>
                <a:lnTo>
                  <a:pt x="22170" y="59622"/>
                </a:lnTo>
                <a:lnTo>
                  <a:pt x="22359" y="59527"/>
                </a:lnTo>
                <a:lnTo>
                  <a:pt x="22359" y="59433"/>
                </a:lnTo>
                <a:lnTo>
                  <a:pt x="22264" y="59433"/>
                </a:lnTo>
                <a:lnTo>
                  <a:pt x="22453" y="59244"/>
                </a:lnTo>
                <a:lnTo>
                  <a:pt x="22453" y="59056"/>
                </a:lnTo>
                <a:lnTo>
                  <a:pt x="21132" y="59339"/>
                </a:lnTo>
                <a:lnTo>
                  <a:pt x="19246" y="59716"/>
                </a:lnTo>
                <a:lnTo>
                  <a:pt x="18208" y="59810"/>
                </a:lnTo>
                <a:lnTo>
                  <a:pt x="17264" y="59905"/>
                </a:lnTo>
                <a:lnTo>
                  <a:pt x="16415" y="59905"/>
                </a:lnTo>
                <a:lnTo>
                  <a:pt x="15849" y="59810"/>
                </a:lnTo>
                <a:lnTo>
                  <a:pt x="14246" y="59810"/>
                </a:lnTo>
                <a:lnTo>
                  <a:pt x="11981" y="59999"/>
                </a:lnTo>
                <a:lnTo>
                  <a:pt x="11981" y="59999"/>
                </a:lnTo>
                <a:lnTo>
                  <a:pt x="12359" y="59905"/>
                </a:lnTo>
                <a:lnTo>
                  <a:pt x="12736" y="59716"/>
                </a:lnTo>
                <a:lnTo>
                  <a:pt x="11415" y="59905"/>
                </a:lnTo>
                <a:lnTo>
                  <a:pt x="10000" y="60093"/>
                </a:lnTo>
                <a:lnTo>
                  <a:pt x="7076" y="60188"/>
                </a:lnTo>
                <a:lnTo>
                  <a:pt x="4151" y="60376"/>
                </a:lnTo>
                <a:lnTo>
                  <a:pt x="2831" y="60471"/>
                </a:lnTo>
                <a:lnTo>
                  <a:pt x="1604" y="60659"/>
                </a:lnTo>
                <a:lnTo>
                  <a:pt x="1227" y="59244"/>
                </a:lnTo>
                <a:lnTo>
                  <a:pt x="1038" y="57735"/>
                </a:lnTo>
                <a:lnTo>
                  <a:pt x="850" y="56131"/>
                </a:lnTo>
                <a:lnTo>
                  <a:pt x="755" y="54433"/>
                </a:lnTo>
                <a:lnTo>
                  <a:pt x="755" y="52735"/>
                </a:lnTo>
                <a:lnTo>
                  <a:pt x="755" y="50942"/>
                </a:lnTo>
                <a:lnTo>
                  <a:pt x="1038" y="47263"/>
                </a:lnTo>
                <a:lnTo>
                  <a:pt x="1321" y="43678"/>
                </a:lnTo>
                <a:lnTo>
                  <a:pt x="1699" y="39999"/>
                </a:lnTo>
                <a:lnTo>
                  <a:pt x="2453" y="33301"/>
                </a:lnTo>
                <a:lnTo>
                  <a:pt x="2548" y="33962"/>
                </a:lnTo>
                <a:lnTo>
                  <a:pt x="2642" y="34622"/>
                </a:lnTo>
                <a:lnTo>
                  <a:pt x="2642" y="33018"/>
                </a:lnTo>
                <a:lnTo>
                  <a:pt x="2551" y="32287"/>
                </a:lnTo>
                <a:lnTo>
                  <a:pt x="2642" y="30000"/>
                </a:lnTo>
                <a:lnTo>
                  <a:pt x="2453" y="30377"/>
                </a:lnTo>
                <a:lnTo>
                  <a:pt x="2453" y="29245"/>
                </a:lnTo>
                <a:lnTo>
                  <a:pt x="2453" y="27830"/>
                </a:lnTo>
                <a:lnTo>
                  <a:pt x="2642" y="28301"/>
                </a:lnTo>
                <a:lnTo>
                  <a:pt x="2736" y="28018"/>
                </a:lnTo>
                <a:lnTo>
                  <a:pt x="2831" y="28018"/>
                </a:lnTo>
                <a:lnTo>
                  <a:pt x="2925" y="28207"/>
                </a:lnTo>
                <a:lnTo>
                  <a:pt x="3019" y="26415"/>
                </a:lnTo>
                <a:lnTo>
                  <a:pt x="3019" y="24811"/>
                </a:lnTo>
                <a:lnTo>
                  <a:pt x="3019" y="23113"/>
                </a:lnTo>
                <a:lnTo>
                  <a:pt x="3019" y="22170"/>
                </a:lnTo>
                <a:lnTo>
                  <a:pt x="3208" y="21320"/>
                </a:lnTo>
                <a:lnTo>
                  <a:pt x="3302" y="19528"/>
                </a:lnTo>
                <a:lnTo>
                  <a:pt x="3302" y="17641"/>
                </a:lnTo>
                <a:lnTo>
                  <a:pt x="3302" y="16887"/>
                </a:lnTo>
                <a:lnTo>
                  <a:pt x="3208" y="16321"/>
                </a:lnTo>
                <a:lnTo>
                  <a:pt x="3397" y="16415"/>
                </a:lnTo>
                <a:lnTo>
                  <a:pt x="3585" y="11981"/>
                </a:lnTo>
                <a:lnTo>
                  <a:pt x="3680" y="11415"/>
                </a:lnTo>
                <a:lnTo>
                  <a:pt x="3680" y="11698"/>
                </a:lnTo>
                <a:lnTo>
                  <a:pt x="3774" y="11132"/>
                </a:lnTo>
                <a:lnTo>
                  <a:pt x="3868" y="10660"/>
                </a:lnTo>
                <a:lnTo>
                  <a:pt x="3774" y="10094"/>
                </a:lnTo>
                <a:lnTo>
                  <a:pt x="3680" y="9623"/>
                </a:lnTo>
                <a:lnTo>
                  <a:pt x="3774" y="9434"/>
                </a:lnTo>
                <a:lnTo>
                  <a:pt x="3868" y="9245"/>
                </a:lnTo>
                <a:lnTo>
                  <a:pt x="4057" y="8491"/>
                </a:lnTo>
                <a:lnTo>
                  <a:pt x="4340" y="6321"/>
                </a:lnTo>
                <a:lnTo>
                  <a:pt x="4623" y="2264"/>
                </a:lnTo>
                <a:lnTo>
                  <a:pt x="3491" y="7170"/>
                </a:lnTo>
                <a:lnTo>
                  <a:pt x="2925" y="9906"/>
                </a:lnTo>
                <a:lnTo>
                  <a:pt x="2359" y="12736"/>
                </a:lnTo>
                <a:lnTo>
                  <a:pt x="1982" y="15377"/>
                </a:lnTo>
                <a:lnTo>
                  <a:pt x="1699" y="17830"/>
                </a:lnTo>
                <a:lnTo>
                  <a:pt x="1510" y="19905"/>
                </a:lnTo>
                <a:lnTo>
                  <a:pt x="1604" y="20754"/>
                </a:lnTo>
                <a:lnTo>
                  <a:pt x="1699" y="21509"/>
                </a:lnTo>
                <a:lnTo>
                  <a:pt x="1321" y="22453"/>
                </a:lnTo>
                <a:lnTo>
                  <a:pt x="1133" y="23585"/>
                </a:lnTo>
                <a:lnTo>
                  <a:pt x="1038" y="24905"/>
                </a:lnTo>
                <a:lnTo>
                  <a:pt x="1038" y="26226"/>
                </a:lnTo>
                <a:lnTo>
                  <a:pt x="1038" y="28962"/>
                </a:lnTo>
                <a:lnTo>
                  <a:pt x="1038" y="31415"/>
                </a:lnTo>
                <a:lnTo>
                  <a:pt x="661" y="40188"/>
                </a:lnTo>
                <a:lnTo>
                  <a:pt x="472" y="44999"/>
                </a:lnTo>
                <a:lnTo>
                  <a:pt x="378" y="49622"/>
                </a:lnTo>
                <a:lnTo>
                  <a:pt x="472" y="51603"/>
                </a:lnTo>
                <a:lnTo>
                  <a:pt x="378" y="53961"/>
                </a:lnTo>
                <a:lnTo>
                  <a:pt x="189" y="53301"/>
                </a:lnTo>
                <a:lnTo>
                  <a:pt x="95" y="52641"/>
                </a:lnTo>
                <a:lnTo>
                  <a:pt x="189" y="53867"/>
                </a:lnTo>
                <a:lnTo>
                  <a:pt x="189" y="55093"/>
                </a:lnTo>
                <a:lnTo>
                  <a:pt x="378" y="55188"/>
                </a:lnTo>
                <a:lnTo>
                  <a:pt x="284" y="56508"/>
                </a:lnTo>
                <a:lnTo>
                  <a:pt x="95" y="54905"/>
                </a:lnTo>
                <a:lnTo>
                  <a:pt x="1" y="58489"/>
                </a:lnTo>
                <a:lnTo>
                  <a:pt x="1" y="62357"/>
                </a:lnTo>
                <a:lnTo>
                  <a:pt x="6038" y="61886"/>
                </a:lnTo>
                <a:lnTo>
                  <a:pt x="8963" y="61697"/>
                </a:lnTo>
                <a:lnTo>
                  <a:pt x="11698" y="61603"/>
                </a:lnTo>
                <a:lnTo>
                  <a:pt x="11698" y="61414"/>
                </a:lnTo>
                <a:lnTo>
                  <a:pt x="11887" y="61225"/>
                </a:lnTo>
                <a:lnTo>
                  <a:pt x="12264" y="61225"/>
                </a:lnTo>
                <a:lnTo>
                  <a:pt x="12548" y="61320"/>
                </a:lnTo>
                <a:lnTo>
                  <a:pt x="12736" y="61414"/>
                </a:lnTo>
                <a:lnTo>
                  <a:pt x="12642" y="61320"/>
                </a:lnTo>
                <a:lnTo>
                  <a:pt x="13302" y="61508"/>
                </a:lnTo>
                <a:lnTo>
                  <a:pt x="13302" y="61508"/>
                </a:lnTo>
                <a:lnTo>
                  <a:pt x="12736" y="61414"/>
                </a:lnTo>
                <a:lnTo>
                  <a:pt x="13019" y="61508"/>
                </a:lnTo>
                <a:lnTo>
                  <a:pt x="12736" y="61603"/>
                </a:lnTo>
                <a:lnTo>
                  <a:pt x="12831" y="61697"/>
                </a:lnTo>
                <a:lnTo>
                  <a:pt x="14246" y="61508"/>
                </a:lnTo>
                <a:lnTo>
                  <a:pt x="13491" y="61508"/>
                </a:lnTo>
                <a:lnTo>
                  <a:pt x="14717" y="61225"/>
                </a:lnTo>
                <a:lnTo>
                  <a:pt x="16038" y="61131"/>
                </a:lnTo>
                <a:lnTo>
                  <a:pt x="18962" y="61131"/>
                </a:lnTo>
                <a:lnTo>
                  <a:pt x="19151" y="61225"/>
                </a:lnTo>
                <a:lnTo>
                  <a:pt x="19623" y="61320"/>
                </a:lnTo>
                <a:lnTo>
                  <a:pt x="21227" y="61320"/>
                </a:lnTo>
                <a:lnTo>
                  <a:pt x="23302" y="61225"/>
                </a:lnTo>
                <a:lnTo>
                  <a:pt x="24245" y="61131"/>
                </a:lnTo>
                <a:lnTo>
                  <a:pt x="25094" y="60942"/>
                </a:lnTo>
                <a:lnTo>
                  <a:pt x="28868" y="60848"/>
                </a:lnTo>
                <a:lnTo>
                  <a:pt x="32642" y="60659"/>
                </a:lnTo>
                <a:lnTo>
                  <a:pt x="36415" y="60376"/>
                </a:lnTo>
                <a:lnTo>
                  <a:pt x="40283" y="60093"/>
                </a:lnTo>
                <a:lnTo>
                  <a:pt x="47830" y="59339"/>
                </a:lnTo>
                <a:lnTo>
                  <a:pt x="55377" y="58678"/>
                </a:lnTo>
                <a:lnTo>
                  <a:pt x="61037" y="58678"/>
                </a:lnTo>
                <a:lnTo>
                  <a:pt x="62264" y="58584"/>
                </a:lnTo>
                <a:lnTo>
                  <a:pt x="63207" y="58395"/>
                </a:lnTo>
                <a:lnTo>
                  <a:pt x="63490" y="58206"/>
                </a:lnTo>
                <a:lnTo>
                  <a:pt x="63773" y="58018"/>
                </a:lnTo>
                <a:lnTo>
                  <a:pt x="63962" y="57735"/>
                </a:lnTo>
                <a:lnTo>
                  <a:pt x="64150" y="57357"/>
                </a:lnTo>
                <a:lnTo>
                  <a:pt x="64339" y="56225"/>
                </a:lnTo>
                <a:lnTo>
                  <a:pt x="64528" y="54716"/>
                </a:lnTo>
                <a:lnTo>
                  <a:pt x="64528" y="53018"/>
                </a:lnTo>
                <a:lnTo>
                  <a:pt x="64622" y="49810"/>
                </a:lnTo>
                <a:lnTo>
                  <a:pt x="64622" y="47546"/>
                </a:lnTo>
                <a:lnTo>
                  <a:pt x="64905" y="40848"/>
                </a:lnTo>
                <a:lnTo>
                  <a:pt x="64999" y="36320"/>
                </a:lnTo>
                <a:lnTo>
                  <a:pt x="65094" y="33301"/>
                </a:lnTo>
                <a:lnTo>
                  <a:pt x="65188" y="33396"/>
                </a:lnTo>
                <a:lnTo>
                  <a:pt x="65188" y="31603"/>
                </a:lnTo>
                <a:lnTo>
                  <a:pt x="65188" y="29811"/>
                </a:lnTo>
                <a:lnTo>
                  <a:pt x="65094" y="30660"/>
                </a:lnTo>
                <a:lnTo>
                  <a:pt x="64905" y="28301"/>
                </a:lnTo>
                <a:lnTo>
                  <a:pt x="64811" y="25849"/>
                </a:lnTo>
                <a:lnTo>
                  <a:pt x="64716" y="23302"/>
                </a:lnTo>
                <a:lnTo>
                  <a:pt x="64622" y="20849"/>
                </a:lnTo>
                <a:lnTo>
                  <a:pt x="64811" y="22075"/>
                </a:lnTo>
                <a:lnTo>
                  <a:pt x="64811" y="20754"/>
                </a:lnTo>
                <a:lnTo>
                  <a:pt x="64811" y="18962"/>
                </a:lnTo>
                <a:lnTo>
                  <a:pt x="64811" y="18868"/>
                </a:lnTo>
                <a:lnTo>
                  <a:pt x="64716" y="17358"/>
                </a:lnTo>
                <a:lnTo>
                  <a:pt x="64811" y="18113"/>
                </a:lnTo>
                <a:lnTo>
                  <a:pt x="64999" y="16981"/>
                </a:lnTo>
                <a:lnTo>
                  <a:pt x="64905" y="15755"/>
                </a:lnTo>
                <a:lnTo>
                  <a:pt x="64811" y="14528"/>
                </a:lnTo>
                <a:lnTo>
                  <a:pt x="64716" y="13396"/>
                </a:lnTo>
                <a:lnTo>
                  <a:pt x="64622" y="13679"/>
                </a:lnTo>
                <a:lnTo>
                  <a:pt x="64551" y="13679"/>
                </a:lnTo>
                <a:lnTo>
                  <a:pt x="64622" y="13962"/>
                </a:lnTo>
                <a:lnTo>
                  <a:pt x="64716" y="15000"/>
                </a:lnTo>
                <a:lnTo>
                  <a:pt x="64528" y="14623"/>
                </a:lnTo>
                <a:lnTo>
                  <a:pt x="64528" y="15094"/>
                </a:lnTo>
                <a:lnTo>
                  <a:pt x="64339" y="12736"/>
                </a:lnTo>
                <a:lnTo>
                  <a:pt x="64150" y="11698"/>
                </a:lnTo>
                <a:lnTo>
                  <a:pt x="64056" y="11604"/>
                </a:lnTo>
                <a:lnTo>
                  <a:pt x="64056" y="11226"/>
                </a:lnTo>
                <a:lnTo>
                  <a:pt x="64245" y="10566"/>
                </a:lnTo>
                <a:lnTo>
                  <a:pt x="64245" y="9811"/>
                </a:lnTo>
                <a:lnTo>
                  <a:pt x="64245" y="9560"/>
                </a:lnTo>
                <a:lnTo>
                  <a:pt x="64433" y="10189"/>
                </a:lnTo>
                <a:lnTo>
                  <a:pt x="64622" y="11604"/>
                </a:lnTo>
                <a:lnTo>
                  <a:pt x="64811" y="13019"/>
                </a:lnTo>
                <a:lnTo>
                  <a:pt x="64905" y="14151"/>
                </a:lnTo>
                <a:lnTo>
                  <a:pt x="64905" y="12830"/>
                </a:lnTo>
                <a:lnTo>
                  <a:pt x="64811" y="11698"/>
                </a:lnTo>
                <a:lnTo>
                  <a:pt x="64528" y="9340"/>
                </a:lnTo>
                <a:lnTo>
                  <a:pt x="64433" y="9528"/>
                </a:lnTo>
                <a:lnTo>
                  <a:pt x="64433" y="9340"/>
                </a:lnTo>
                <a:lnTo>
                  <a:pt x="64245" y="8585"/>
                </a:lnTo>
                <a:lnTo>
                  <a:pt x="64150" y="7264"/>
                </a:lnTo>
                <a:lnTo>
                  <a:pt x="64056" y="9434"/>
                </a:lnTo>
                <a:lnTo>
                  <a:pt x="63773" y="8868"/>
                </a:lnTo>
                <a:lnTo>
                  <a:pt x="63679" y="7925"/>
                </a:lnTo>
                <a:lnTo>
                  <a:pt x="63584" y="6792"/>
                </a:lnTo>
                <a:lnTo>
                  <a:pt x="63490" y="5566"/>
                </a:lnTo>
                <a:lnTo>
                  <a:pt x="63490" y="1227"/>
                </a:lnTo>
                <a:lnTo>
                  <a:pt x="63490" y="661"/>
                </a:lnTo>
                <a:lnTo>
                  <a:pt x="63396" y="566"/>
                </a:lnTo>
                <a:lnTo>
                  <a:pt x="63207" y="378"/>
                </a:lnTo>
                <a:lnTo>
                  <a:pt x="62641" y="189"/>
                </a:lnTo>
                <a:lnTo>
                  <a:pt x="61792" y="95"/>
                </a:lnTo>
                <a:lnTo>
                  <a:pt x="608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" name="Google Shape;65;p12"/>
          <p:cNvGrpSpPr/>
          <p:nvPr/>
        </p:nvGrpSpPr>
        <p:grpSpPr>
          <a:xfrm rot="4781415" flipH="1">
            <a:off x="1395161" y="512918"/>
            <a:ext cx="1044296" cy="1540686"/>
            <a:chOff x="1113100" y="2188823"/>
            <a:chExt cx="833619" cy="720577"/>
          </a:xfrm>
        </p:grpSpPr>
        <p:sp>
          <p:nvSpPr>
            <p:cNvPr id="66" name="Google Shape;66;p12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l" t="t" r="r" b="b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2"/>
            <p:cNvSpPr/>
            <p:nvPr/>
          </p:nvSpPr>
          <p:spPr>
            <a:xfrm rot="528245">
              <a:off x="1747704" y="2193975"/>
              <a:ext cx="164770" cy="173766"/>
            </a:xfrm>
            <a:custGeom>
              <a:avLst/>
              <a:gdLst/>
              <a:ahLst/>
              <a:cxnLst/>
              <a:rect l="l" t="t" r="r" b="b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8;p12"/>
          <p:cNvSpPr/>
          <p:nvPr/>
        </p:nvSpPr>
        <p:spPr>
          <a:xfrm>
            <a:off x="4726577" y="1746775"/>
            <a:ext cx="1124929" cy="102978"/>
          </a:xfrm>
          <a:custGeom>
            <a:avLst/>
            <a:gdLst/>
            <a:ahLst/>
            <a:cxnLst/>
            <a:rect l="l" t="t" r="r" b="b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/>
          <p:nvPr/>
        </p:nvSpPr>
        <p:spPr>
          <a:xfrm>
            <a:off x="2057400" y="806825"/>
            <a:ext cx="5032500" cy="2914500"/>
          </a:xfrm>
          <a:prstGeom prst="rect">
            <a:avLst/>
          </a:prstGeom>
          <a:solidFill>
            <a:srgbClr val="CCCCCC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Sniglet"/>
                <a:ea typeface="Sniglet"/>
                <a:cs typeface="Sniglet"/>
                <a:sym typeface="Sniglet"/>
              </a:rPr>
              <a:t>Visit the Playlist Challenge website</a:t>
            </a:r>
            <a:br>
              <a:rPr lang="en" sz="2100">
                <a:latin typeface="Sniglet"/>
                <a:ea typeface="Sniglet"/>
                <a:cs typeface="Sniglet"/>
                <a:sym typeface="Sniglet"/>
              </a:rPr>
            </a:br>
            <a:r>
              <a:rPr lang="en" sz="2100">
                <a:latin typeface="Sniglet"/>
                <a:ea typeface="Sniglet"/>
                <a:cs typeface="Sniglet"/>
                <a:sym typeface="Sniglet"/>
              </a:rPr>
              <a:t>to upload your class’ submission to the</a:t>
            </a:r>
            <a:br>
              <a:rPr lang="en" sz="2100">
                <a:latin typeface="Sniglet"/>
                <a:ea typeface="Sniglet"/>
                <a:cs typeface="Sniglet"/>
                <a:sym typeface="Sniglet"/>
              </a:rPr>
            </a:br>
            <a:r>
              <a:rPr lang="en" sz="2100">
                <a:latin typeface="Sniglet"/>
                <a:ea typeface="Sniglet"/>
                <a:cs typeface="Sniglet"/>
                <a:sym typeface="Sniglet"/>
              </a:rPr>
              <a:t>Canadian Music Class Playlist Challenge!</a:t>
            </a:r>
            <a:endParaRPr sz="21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74" name="Google Shape;74;p13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1752798" y="510411"/>
            <a:ext cx="5638391" cy="4122672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>
              <a:alpha val="11150"/>
            </a:srgbClr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niglet"/>
              <a:ea typeface="Sniglet"/>
              <a:cs typeface="Sniglet"/>
              <a:sym typeface="Sniglet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7038" y="988375"/>
            <a:ext cx="4129924" cy="82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/>
          <p:nvPr/>
        </p:nvSpPr>
        <p:spPr>
          <a:xfrm>
            <a:off x="2057400" y="806825"/>
            <a:ext cx="5032500" cy="29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accent6"/>
                </a:solidFill>
                <a:latin typeface="Sniglet"/>
                <a:ea typeface="Sniglet"/>
                <a:cs typeface="Sniglet"/>
                <a:sym typeface="Sniglet"/>
              </a:rPr>
              <a:t>The Class</a:t>
            </a:r>
            <a:endParaRPr sz="2100">
              <a:solidFill>
                <a:schemeClr val="accent6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82" name="Google Shape;82;p14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1752798" y="510411"/>
            <a:ext cx="5638391" cy="4122672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>
              <a:alpha val="11150"/>
            </a:srgbClr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niglet"/>
              <a:ea typeface="Sniglet"/>
              <a:cs typeface="Sniglet"/>
              <a:sym typeface="Snigle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1752798" y="510411"/>
            <a:ext cx="5638391" cy="4122672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>
              <a:alpha val="11150"/>
            </a:srgbClr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2338050" y="1698825"/>
            <a:ext cx="44679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Teacher Name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91" name="Google Shape;91;p15"/>
          <p:cNvSpPr/>
          <p:nvPr/>
        </p:nvSpPr>
        <p:spPr>
          <a:xfrm>
            <a:off x="5440350" y="2003625"/>
            <a:ext cx="13656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Grade(s)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92" name="Google Shape;92;p15"/>
          <p:cNvSpPr/>
          <p:nvPr/>
        </p:nvSpPr>
        <p:spPr>
          <a:xfrm>
            <a:off x="2338050" y="2308425"/>
            <a:ext cx="44679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Playlist Title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2338050" y="2613225"/>
            <a:ext cx="2187000" cy="608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Teacher Contact Details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94" name="Google Shape;94;p15"/>
          <p:cNvSpPr/>
          <p:nvPr/>
        </p:nvSpPr>
        <p:spPr>
          <a:xfrm>
            <a:off x="4619075" y="2613225"/>
            <a:ext cx="2187000" cy="608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School Contact Details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95" name="Google Shape;95;p15"/>
          <p:cNvSpPr txBox="1"/>
          <p:nvPr/>
        </p:nvSpPr>
        <p:spPr>
          <a:xfrm>
            <a:off x="2338050" y="1169900"/>
            <a:ext cx="3549900" cy="4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accent6"/>
                </a:solidFill>
                <a:latin typeface="Sniglet"/>
                <a:ea typeface="Sniglet"/>
                <a:cs typeface="Sniglet"/>
                <a:sym typeface="Sniglet"/>
              </a:rPr>
              <a:t>Class Information</a:t>
            </a:r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2261850" y="2003625"/>
            <a:ext cx="3178500" cy="2085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What grade(s) are the students in this class?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/>
          <p:nvPr/>
        </p:nvSpPr>
        <p:spPr>
          <a:xfrm>
            <a:off x="2057400" y="806825"/>
            <a:ext cx="5032500" cy="29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accent6"/>
                </a:solidFill>
                <a:latin typeface="Sniglet"/>
                <a:ea typeface="Sniglet"/>
                <a:cs typeface="Sniglet"/>
                <a:sym typeface="Sniglet"/>
              </a:rPr>
              <a:t>The Playlist</a:t>
            </a:r>
            <a:endParaRPr sz="2100">
              <a:solidFill>
                <a:schemeClr val="accent6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103" name="Google Shape;103;p16"/>
          <p:cNvSpPr/>
          <p:nvPr/>
        </p:nvSpPr>
        <p:spPr>
          <a:xfrm>
            <a:off x="1752798" y="510411"/>
            <a:ext cx="5638391" cy="4122672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>
              <a:alpha val="11150"/>
            </a:srgbClr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niglet"/>
              <a:ea typeface="Sniglet"/>
              <a:cs typeface="Sniglet"/>
              <a:sym typeface="Snigle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sldNum" idx="12"/>
          </p:nvPr>
        </p:nvSpPr>
        <p:spPr>
          <a:xfrm>
            <a:off x="4297650" y="4578159"/>
            <a:ext cx="548700" cy="29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109" name="Google Shape;109;p17"/>
          <p:cNvSpPr txBox="1"/>
          <p:nvPr/>
        </p:nvSpPr>
        <p:spPr>
          <a:xfrm>
            <a:off x="70600" y="80675"/>
            <a:ext cx="22188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accent6"/>
                </a:solidFill>
                <a:latin typeface="Sniglet"/>
                <a:ea typeface="Sniglet"/>
                <a:cs typeface="Sniglet"/>
                <a:sym typeface="Sniglet"/>
              </a:rPr>
              <a:t>Our Class Playlist</a:t>
            </a:r>
            <a:endParaRPr/>
          </a:p>
        </p:txBody>
      </p:sp>
      <p:sp>
        <p:nvSpPr>
          <p:cNvPr id="110" name="Google Shape;110;p17"/>
          <p:cNvSpPr txBox="1"/>
          <p:nvPr/>
        </p:nvSpPr>
        <p:spPr>
          <a:xfrm>
            <a:off x="282425" y="762000"/>
            <a:ext cx="393300" cy="4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1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2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3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4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5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6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7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8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9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10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11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12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13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14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Sniglet"/>
                <a:ea typeface="Sniglet"/>
                <a:cs typeface="Sniglet"/>
                <a:sym typeface="Sniglet"/>
              </a:rPr>
              <a:t>15</a:t>
            </a:r>
            <a:endParaRPr>
              <a:solidFill>
                <a:schemeClr val="lt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11" name="Google Shape;111;p17"/>
          <p:cNvSpPr/>
          <p:nvPr/>
        </p:nvSpPr>
        <p:spPr>
          <a:xfrm>
            <a:off x="675725" y="655550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12" name="Google Shape;112;p17"/>
          <p:cNvSpPr/>
          <p:nvPr/>
        </p:nvSpPr>
        <p:spPr>
          <a:xfrm>
            <a:off x="3992850" y="655550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13" name="Google Shape;113;p17"/>
          <p:cNvSpPr/>
          <p:nvPr/>
        </p:nvSpPr>
        <p:spPr>
          <a:xfrm>
            <a:off x="675725" y="941757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14" name="Google Shape;114;p17"/>
          <p:cNvSpPr/>
          <p:nvPr/>
        </p:nvSpPr>
        <p:spPr>
          <a:xfrm>
            <a:off x="3992850" y="941757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15" name="Google Shape;115;p17"/>
          <p:cNvSpPr/>
          <p:nvPr/>
        </p:nvSpPr>
        <p:spPr>
          <a:xfrm>
            <a:off x="675725" y="1227964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16" name="Google Shape;116;p17"/>
          <p:cNvSpPr/>
          <p:nvPr/>
        </p:nvSpPr>
        <p:spPr>
          <a:xfrm>
            <a:off x="3992850" y="1227964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17" name="Google Shape;117;p17"/>
          <p:cNvSpPr/>
          <p:nvPr/>
        </p:nvSpPr>
        <p:spPr>
          <a:xfrm>
            <a:off x="675725" y="1514172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18" name="Google Shape;118;p17"/>
          <p:cNvSpPr/>
          <p:nvPr/>
        </p:nvSpPr>
        <p:spPr>
          <a:xfrm>
            <a:off x="3992850" y="1514172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19" name="Google Shape;119;p17"/>
          <p:cNvSpPr/>
          <p:nvPr/>
        </p:nvSpPr>
        <p:spPr>
          <a:xfrm>
            <a:off x="675725" y="1800379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0" name="Google Shape;120;p17"/>
          <p:cNvSpPr/>
          <p:nvPr/>
        </p:nvSpPr>
        <p:spPr>
          <a:xfrm>
            <a:off x="3992850" y="1800379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675725" y="2086586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3992850" y="2086586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675725" y="2372793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4" name="Google Shape;124;p17"/>
          <p:cNvSpPr/>
          <p:nvPr/>
        </p:nvSpPr>
        <p:spPr>
          <a:xfrm>
            <a:off x="3992850" y="2372793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5" name="Google Shape;125;p17"/>
          <p:cNvSpPr/>
          <p:nvPr/>
        </p:nvSpPr>
        <p:spPr>
          <a:xfrm>
            <a:off x="675725" y="2659000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6" name="Google Shape;126;p17"/>
          <p:cNvSpPr/>
          <p:nvPr/>
        </p:nvSpPr>
        <p:spPr>
          <a:xfrm>
            <a:off x="3992850" y="2659000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675725" y="2945207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3992850" y="2945207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675725" y="3231415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0" name="Google Shape;130;p17"/>
          <p:cNvSpPr/>
          <p:nvPr/>
        </p:nvSpPr>
        <p:spPr>
          <a:xfrm>
            <a:off x="3992850" y="3231415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1" name="Google Shape;131;p17"/>
          <p:cNvSpPr/>
          <p:nvPr/>
        </p:nvSpPr>
        <p:spPr>
          <a:xfrm>
            <a:off x="675725" y="3517622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2" name="Google Shape;132;p17"/>
          <p:cNvSpPr/>
          <p:nvPr/>
        </p:nvSpPr>
        <p:spPr>
          <a:xfrm>
            <a:off x="3992850" y="3517622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3" name="Google Shape;133;p17"/>
          <p:cNvSpPr/>
          <p:nvPr/>
        </p:nvSpPr>
        <p:spPr>
          <a:xfrm>
            <a:off x="675725" y="3803829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4" name="Google Shape;134;p17"/>
          <p:cNvSpPr/>
          <p:nvPr/>
        </p:nvSpPr>
        <p:spPr>
          <a:xfrm>
            <a:off x="3992850" y="3803829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5" name="Google Shape;135;p17"/>
          <p:cNvSpPr/>
          <p:nvPr/>
        </p:nvSpPr>
        <p:spPr>
          <a:xfrm>
            <a:off x="675725" y="4090036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6" name="Google Shape;136;p17"/>
          <p:cNvSpPr/>
          <p:nvPr/>
        </p:nvSpPr>
        <p:spPr>
          <a:xfrm>
            <a:off x="3992850" y="4090036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7" name="Google Shape;137;p17"/>
          <p:cNvSpPr/>
          <p:nvPr/>
        </p:nvSpPr>
        <p:spPr>
          <a:xfrm>
            <a:off x="675725" y="4376243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8" name="Google Shape;138;p17"/>
          <p:cNvSpPr/>
          <p:nvPr/>
        </p:nvSpPr>
        <p:spPr>
          <a:xfrm>
            <a:off x="3992850" y="4376243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39" name="Google Shape;139;p17"/>
          <p:cNvSpPr/>
          <p:nvPr/>
        </p:nvSpPr>
        <p:spPr>
          <a:xfrm>
            <a:off x="675725" y="4662450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song title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40" name="Google Shape;140;p17"/>
          <p:cNvSpPr/>
          <p:nvPr/>
        </p:nvSpPr>
        <p:spPr>
          <a:xfrm>
            <a:off x="3992850" y="4662450"/>
            <a:ext cx="2975100" cy="208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rPr>
              <a:t>   enter artist name(s) here</a:t>
            </a:r>
            <a:endParaRPr sz="1200">
              <a:solidFill>
                <a:schemeClr val="dk2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141" name="Google Shape;141;p17"/>
          <p:cNvGrpSpPr/>
          <p:nvPr/>
        </p:nvGrpSpPr>
        <p:grpSpPr>
          <a:xfrm rot="-5400000" flipH="1">
            <a:off x="7562408" y="2659234"/>
            <a:ext cx="1057866" cy="936533"/>
            <a:chOff x="1113100" y="2199475"/>
            <a:chExt cx="801900" cy="709925"/>
          </a:xfrm>
        </p:grpSpPr>
        <p:sp>
          <p:nvSpPr>
            <p:cNvPr id="142" name="Google Shape;142;p17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l" t="t" r="r" b="b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17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l" t="t" r="r" b="b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" name="Google Shape;144;p17"/>
          <p:cNvSpPr/>
          <p:nvPr/>
        </p:nvSpPr>
        <p:spPr>
          <a:xfrm rot="10800000">
            <a:off x="7323774" y="1427126"/>
            <a:ext cx="1477672" cy="1413500"/>
          </a:xfrm>
          <a:custGeom>
            <a:avLst/>
            <a:gdLst/>
            <a:ahLst/>
            <a:cxnLst/>
            <a:rect l="l" t="t" r="r" b="b"/>
            <a:pathLst>
              <a:path w="65189" h="62358" extrusionOk="0">
                <a:moveTo>
                  <a:pt x="40283" y="1525"/>
                </a:moveTo>
                <a:lnTo>
                  <a:pt x="40000" y="1541"/>
                </a:lnTo>
                <a:lnTo>
                  <a:pt x="40000" y="1541"/>
                </a:lnTo>
                <a:lnTo>
                  <a:pt x="39811" y="1604"/>
                </a:lnTo>
                <a:lnTo>
                  <a:pt x="40283" y="1525"/>
                </a:lnTo>
                <a:close/>
                <a:moveTo>
                  <a:pt x="22547" y="1793"/>
                </a:moveTo>
                <a:lnTo>
                  <a:pt x="22359" y="1887"/>
                </a:lnTo>
                <a:lnTo>
                  <a:pt x="21981" y="2359"/>
                </a:lnTo>
                <a:lnTo>
                  <a:pt x="24057" y="1981"/>
                </a:lnTo>
                <a:lnTo>
                  <a:pt x="23208" y="2076"/>
                </a:lnTo>
                <a:lnTo>
                  <a:pt x="22925" y="1981"/>
                </a:lnTo>
                <a:lnTo>
                  <a:pt x="22642" y="1887"/>
                </a:lnTo>
                <a:lnTo>
                  <a:pt x="22642" y="1793"/>
                </a:lnTo>
                <a:close/>
                <a:moveTo>
                  <a:pt x="64528" y="13585"/>
                </a:moveTo>
                <a:lnTo>
                  <a:pt x="64528" y="13679"/>
                </a:lnTo>
                <a:lnTo>
                  <a:pt x="64551" y="13679"/>
                </a:lnTo>
                <a:lnTo>
                  <a:pt x="64528" y="13585"/>
                </a:lnTo>
                <a:close/>
                <a:moveTo>
                  <a:pt x="33868" y="58678"/>
                </a:moveTo>
                <a:lnTo>
                  <a:pt x="34057" y="58772"/>
                </a:lnTo>
                <a:lnTo>
                  <a:pt x="34057" y="58772"/>
                </a:lnTo>
                <a:lnTo>
                  <a:pt x="33962" y="58678"/>
                </a:lnTo>
                <a:close/>
                <a:moveTo>
                  <a:pt x="30849" y="58678"/>
                </a:moveTo>
                <a:lnTo>
                  <a:pt x="30943" y="58772"/>
                </a:lnTo>
                <a:lnTo>
                  <a:pt x="30283" y="58867"/>
                </a:lnTo>
                <a:lnTo>
                  <a:pt x="30472" y="58772"/>
                </a:lnTo>
                <a:lnTo>
                  <a:pt x="30849" y="58678"/>
                </a:lnTo>
                <a:close/>
                <a:moveTo>
                  <a:pt x="32264" y="59056"/>
                </a:moveTo>
                <a:lnTo>
                  <a:pt x="33113" y="59244"/>
                </a:lnTo>
                <a:lnTo>
                  <a:pt x="31698" y="59339"/>
                </a:lnTo>
                <a:lnTo>
                  <a:pt x="31415" y="59339"/>
                </a:lnTo>
                <a:lnTo>
                  <a:pt x="32264" y="59056"/>
                </a:lnTo>
                <a:close/>
                <a:moveTo>
                  <a:pt x="60849" y="0"/>
                </a:moveTo>
                <a:lnTo>
                  <a:pt x="58679" y="95"/>
                </a:lnTo>
                <a:lnTo>
                  <a:pt x="56792" y="189"/>
                </a:lnTo>
                <a:lnTo>
                  <a:pt x="58584" y="378"/>
                </a:lnTo>
                <a:lnTo>
                  <a:pt x="58301" y="189"/>
                </a:lnTo>
                <a:lnTo>
                  <a:pt x="59151" y="378"/>
                </a:lnTo>
                <a:lnTo>
                  <a:pt x="58679" y="472"/>
                </a:lnTo>
                <a:lnTo>
                  <a:pt x="58018" y="472"/>
                </a:lnTo>
                <a:lnTo>
                  <a:pt x="56792" y="283"/>
                </a:lnTo>
                <a:lnTo>
                  <a:pt x="55943" y="283"/>
                </a:lnTo>
                <a:lnTo>
                  <a:pt x="54528" y="378"/>
                </a:lnTo>
                <a:lnTo>
                  <a:pt x="50660" y="378"/>
                </a:lnTo>
                <a:lnTo>
                  <a:pt x="48585" y="472"/>
                </a:lnTo>
                <a:lnTo>
                  <a:pt x="46226" y="472"/>
                </a:lnTo>
                <a:lnTo>
                  <a:pt x="43868" y="283"/>
                </a:lnTo>
                <a:lnTo>
                  <a:pt x="44056" y="472"/>
                </a:lnTo>
                <a:lnTo>
                  <a:pt x="44339" y="472"/>
                </a:lnTo>
                <a:lnTo>
                  <a:pt x="43396" y="661"/>
                </a:lnTo>
                <a:lnTo>
                  <a:pt x="42170" y="849"/>
                </a:lnTo>
                <a:lnTo>
                  <a:pt x="40849" y="755"/>
                </a:lnTo>
                <a:lnTo>
                  <a:pt x="40377" y="661"/>
                </a:lnTo>
                <a:lnTo>
                  <a:pt x="39906" y="566"/>
                </a:lnTo>
                <a:lnTo>
                  <a:pt x="39717" y="566"/>
                </a:lnTo>
                <a:lnTo>
                  <a:pt x="38207" y="661"/>
                </a:lnTo>
                <a:lnTo>
                  <a:pt x="36509" y="944"/>
                </a:lnTo>
                <a:lnTo>
                  <a:pt x="34906" y="1132"/>
                </a:lnTo>
                <a:lnTo>
                  <a:pt x="33585" y="1132"/>
                </a:lnTo>
                <a:lnTo>
                  <a:pt x="33962" y="1038"/>
                </a:lnTo>
                <a:lnTo>
                  <a:pt x="33774" y="944"/>
                </a:lnTo>
                <a:lnTo>
                  <a:pt x="33396" y="944"/>
                </a:lnTo>
                <a:lnTo>
                  <a:pt x="32453" y="1038"/>
                </a:lnTo>
                <a:lnTo>
                  <a:pt x="30283" y="1321"/>
                </a:lnTo>
                <a:lnTo>
                  <a:pt x="30472" y="1415"/>
                </a:lnTo>
                <a:lnTo>
                  <a:pt x="30566" y="1510"/>
                </a:lnTo>
                <a:lnTo>
                  <a:pt x="29151" y="1604"/>
                </a:lnTo>
                <a:lnTo>
                  <a:pt x="29057" y="1698"/>
                </a:lnTo>
                <a:lnTo>
                  <a:pt x="29717" y="1698"/>
                </a:lnTo>
                <a:lnTo>
                  <a:pt x="28208" y="1793"/>
                </a:lnTo>
                <a:lnTo>
                  <a:pt x="27547" y="1793"/>
                </a:lnTo>
                <a:lnTo>
                  <a:pt x="27642" y="1698"/>
                </a:lnTo>
                <a:lnTo>
                  <a:pt x="28585" y="1510"/>
                </a:lnTo>
                <a:lnTo>
                  <a:pt x="27736" y="1604"/>
                </a:lnTo>
                <a:lnTo>
                  <a:pt x="26887" y="1698"/>
                </a:lnTo>
                <a:lnTo>
                  <a:pt x="26038" y="1698"/>
                </a:lnTo>
                <a:lnTo>
                  <a:pt x="25189" y="1793"/>
                </a:lnTo>
                <a:lnTo>
                  <a:pt x="25189" y="1793"/>
                </a:lnTo>
                <a:lnTo>
                  <a:pt x="25755" y="1698"/>
                </a:lnTo>
                <a:lnTo>
                  <a:pt x="24906" y="1793"/>
                </a:lnTo>
                <a:lnTo>
                  <a:pt x="24057" y="1981"/>
                </a:lnTo>
                <a:lnTo>
                  <a:pt x="25094" y="1887"/>
                </a:lnTo>
                <a:lnTo>
                  <a:pt x="26132" y="1981"/>
                </a:lnTo>
                <a:lnTo>
                  <a:pt x="24906" y="2264"/>
                </a:lnTo>
                <a:lnTo>
                  <a:pt x="23585" y="2359"/>
                </a:lnTo>
                <a:lnTo>
                  <a:pt x="23585" y="2453"/>
                </a:lnTo>
                <a:lnTo>
                  <a:pt x="23585" y="2547"/>
                </a:lnTo>
                <a:lnTo>
                  <a:pt x="25566" y="2359"/>
                </a:lnTo>
                <a:lnTo>
                  <a:pt x="27547" y="2264"/>
                </a:lnTo>
                <a:lnTo>
                  <a:pt x="29434" y="1981"/>
                </a:lnTo>
                <a:lnTo>
                  <a:pt x="30377" y="1793"/>
                </a:lnTo>
                <a:lnTo>
                  <a:pt x="31321" y="1604"/>
                </a:lnTo>
                <a:lnTo>
                  <a:pt x="30472" y="1887"/>
                </a:lnTo>
                <a:lnTo>
                  <a:pt x="30660" y="1981"/>
                </a:lnTo>
                <a:lnTo>
                  <a:pt x="31038" y="2076"/>
                </a:lnTo>
                <a:lnTo>
                  <a:pt x="31981" y="2170"/>
                </a:lnTo>
                <a:lnTo>
                  <a:pt x="33302" y="2170"/>
                </a:lnTo>
                <a:lnTo>
                  <a:pt x="34717" y="2076"/>
                </a:lnTo>
                <a:lnTo>
                  <a:pt x="37075" y="1887"/>
                </a:lnTo>
                <a:lnTo>
                  <a:pt x="37830" y="1793"/>
                </a:lnTo>
                <a:lnTo>
                  <a:pt x="37924" y="1698"/>
                </a:lnTo>
                <a:lnTo>
                  <a:pt x="38868" y="1604"/>
                </a:lnTo>
                <a:lnTo>
                  <a:pt x="38962" y="1510"/>
                </a:lnTo>
                <a:lnTo>
                  <a:pt x="38868" y="1510"/>
                </a:lnTo>
                <a:lnTo>
                  <a:pt x="38113" y="1415"/>
                </a:lnTo>
                <a:lnTo>
                  <a:pt x="40000" y="1510"/>
                </a:lnTo>
                <a:lnTo>
                  <a:pt x="38868" y="1604"/>
                </a:lnTo>
                <a:lnTo>
                  <a:pt x="40000" y="1541"/>
                </a:lnTo>
                <a:lnTo>
                  <a:pt x="40000" y="1541"/>
                </a:lnTo>
                <a:lnTo>
                  <a:pt x="40094" y="1510"/>
                </a:lnTo>
                <a:lnTo>
                  <a:pt x="40377" y="1510"/>
                </a:lnTo>
                <a:lnTo>
                  <a:pt x="40283" y="1525"/>
                </a:lnTo>
                <a:lnTo>
                  <a:pt x="40283" y="1525"/>
                </a:lnTo>
                <a:lnTo>
                  <a:pt x="40566" y="1510"/>
                </a:lnTo>
                <a:lnTo>
                  <a:pt x="41509" y="1604"/>
                </a:lnTo>
                <a:lnTo>
                  <a:pt x="44151" y="1415"/>
                </a:lnTo>
                <a:lnTo>
                  <a:pt x="45000" y="1321"/>
                </a:lnTo>
                <a:lnTo>
                  <a:pt x="44434" y="1321"/>
                </a:lnTo>
                <a:lnTo>
                  <a:pt x="45188" y="1132"/>
                </a:lnTo>
                <a:lnTo>
                  <a:pt x="45660" y="1227"/>
                </a:lnTo>
                <a:lnTo>
                  <a:pt x="45755" y="1227"/>
                </a:lnTo>
                <a:lnTo>
                  <a:pt x="45755" y="1321"/>
                </a:lnTo>
                <a:lnTo>
                  <a:pt x="45377" y="1321"/>
                </a:lnTo>
                <a:lnTo>
                  <a:pt x="46038" y="1415"/>
                </a:lnTo>
                <a:lnTo>
                  <a:pt x="46792" y="1321"/>
                </a:lnTo>
                <a:lnTo>
                  <a:pt x="46792" y="1227"/>
                </a:lnTo>
                <a:lnTo>
                  <a:pt x="46981" y="1321"/>
                </a:lnTo>
                <a:lnTo>
                  <a:pt x="47547" y="1321"/>
                </a:lnTo>
                <a:lnTo>
                  <a:pt x="47358" y="1510"/>
                </a:lnTo>
                <a:lnTo>
                  <a:pt x="46981" y="1510"/>
                </a:lnTo>
                <a:lnTo>
                  <a:pt x="46792" y="1415"/>
                </a:lnTo>
                <a:lnTo>
                  <a:pt x="43868" y="1698"/>
                </a:lnTo>
                <a:lnTo>
                  <a:pt x="45566" y="1698"/>
                </a:lnTo>
                <a:lnTo>
                  <a:pt x="47264" y="1604"/>
                </a:lnTo>
                <a:lnTo>
                  <a:pt x="50566" y="1321"/>
                </a:lnTo>
                <a:lnTo>
                  <a:pt x="52169" y="1227"/>
                </a:lnTo>
                <a:lnTo>
                  <a:pt x="55471" y="1227"/>
                </a:lnTo>
                <a:lnTo>
                  <a:pt x="57075" y="1415"/>
                </a:lnTo>
                <a:lnTo>
                  <a:pt x="56603" y="1321"/>
                </a:lnTo>
                <a:lnTo>
                  <a:pt x="56509" y="1227"/>
                </a:lnTo>
                <a:lnTo>
                  <a:pt x="57264" y="1132"/>
                </a:lnTo>
                <a:lnTo>
                  <a:pt x="58396" y="1227"/>
                </a:lnTo>
                <a:lnTo>
                  <a:pt x="58773" y="1227"/>
                </a:lnTo>
                <a:lnTo>
                  <a:pt x="58962" y="1321"/>
                </a:lnTo>
                <a:lnTo>
                  <a:pt x="59905" y="1321"/>
                </a:lnTo>
                <a:lnTo>
                  <a:pt x="61037" y="1510"/>
                </a:lnTo>
                <a:lnTo>
                  <a:pt x="61603" y="1698"/>
                </a:lnTo>
                <a:lnTo>
                  <a:pt x="62075" y="1887"/>
                </a:lnTo>
                <a:lnTo>
                  <a:pt x="62452" y="2076"/>
                </a:lnTo>
                <a:lnTo>
                  <a:pt x="62547" y="2359"/>
                </a:lnTo>
                <a:lnTo>
                  <a:pt x="62641" y="4528"/>
                </a:lnTo>
                <a:lnTo>
                  <a:pt x="62641" y="8113"/>
                </a:lnTo>
                <a:lnTo>
                  <a:pt x="62547" y="17547"/>
                </a:lnTo>
                <a:lnTo>
                  <a:pt x="62547" y="22547"/>
                </a:lnTo>
                <a:lnTo>
                  <a:pt x="62641" y="27075"/>
                </a:lnTo>
                <a:lnTo>
                  <a:pt x="62830" y="30849"/>
                </a:lnTo>
                <a:lnTo>
                  <a:pt x="62924" y="32169"/>
                </a:lnTo>
                <a:lnTo>
                  <a:pt x="63113" y="33207"/>
                </a:lnTo>
                <a:lnTo>
                  <a:pt x="63113" y="34528"/>
                </a:lnTo>
                <a:lnTo>
                  <a:pt x="63207" y="35943"/>
                </a:lnTo>
                <a:lnTo>
                  <a:pt x="63207" y="36886"/>
                </a:lnTo>
                <a:lnTo>
                  <a:pt x="63113" y="38396"/>
                </a:lnTo>
                <a:lnTo>
                  <a:pt x="62830" y="42358"/>
                </a:lnTo>
                <a:lnTo>
                  <a:pt x="62547" y="46509"/>
                </a:lnTo>
                <a:lnTo>
                  <a:pt x="62452" y="48207"/>
                </a:lnTo>
                <a:lnTo>
                  <a:pt x="62547" y="49527"/>
                </a:lnTo>
                <a:lnTo>
                  <a:pt x="62547" y="51131"/>
                </a:lnTo>
                <a:lnTo>
                  <a:pt x="62547" y="52735"/>
                </a:lnTo>
                <a:lnTo>
                  <a:pt x="62358" y="53584"/>
                </a:lnTo>
                <a:lnTo>
                  <a:pt x="62264" y="54339"/>
                </a:lnTo>
                <a:lnTo>
                  <a:pt x="61981" y="55093"/>
                </a:lnTo>
                <a:lnTo>
                  <a:pt x="61603" y="55754"/>
                </a:lnTo>
                <a:lnTo>
                  <a:pt x="61792" y="55754"/>
                </a:lnTo>
                <a:lnTo>
                  <a:pt x="61886" y="55565"/>
                </a:lnTo>
                <a:lnTo>
                  <a:pt x="62169" y="55376"/>
                </a:lnTo>
                <a:lnTo>
                  <a:pt x="62264" y="55565"/>
                </a:lnTo>
                <a:lnTo>
                  <a:pt x="62169" y="55754"/>
                </a:lnTo>
                <a:lnTo>
                  <a:pt x="61981" y="56225"/>
                </a:lnTo>
                <a:lnTo>
                  <a:pt x="61792" y="56037"/>
                </a:lnTo>
                <a:lnTo>
                  <a:pt x="61509" y="55754"/>
                </a:lnTo>
                <a:lnTo>
                  <a:pt x="61603" y="55942"/>
                </a:lnTo>
                <a:lnTo>
                  <a:pt x="61509" y="55942"/>
                </a:lnTo>
                <a:lnTo>
                  <a:pt x="61603" y="56037"/>
                </a:lnTo>
                <a:lnTo>
                  <a:pt x="60094" y="56320"/>
                </a:lnTo>
                <a:lnTo>
                  <a:pt x="58773" y="56414"/>
                </a:lnTo>
                <a:lnTo>
                  <a:pt x="57547" y="56508"/>
                </a:lnTo>
                <a:lnTo>
                  <a:pt x="56415" y="56508"/>
                </a:lnTo>
                <a:lnTo>
                  <a:pt x="56698" y="56320"/>
                </a:lnTo>
                <a:lnTo>
                  <a:pt x="56698" y="56320"/>
                </a:lnTo>
                <a:lnTo>
                  <a:pt x="56037" y="56508"/>
                </a:lnTo>
                <a:lnTo>
                  <a:pt x="54811" y="56886"/>
                </a:lnTo>
                <a:lnTo>
                  <a:pt x="53679" y="57074"/>
                </a:lnTo>
                <a:lnTo>
                  <a:pt x="53868" y="56791"/>
                </a:lnTo>
                <a:lnTo>
                  <a:pt x="54245" y="56697"/>
                </a:lnTo>
                <a:lnTo>
                  <a:pt x="53019" y="56886"/>
                </a:lnTo>
                <a:lnTo>
                  <a:pt x="51698" y="56980"/>
                </a:lnTo>
                <a:lnTo>
                  <a:pt x="50943" y="57074"/>
                </a:lnTo>
                <a:lnTo>
                  <a:pt x="51132" y="57169"/>
                </a:lnTo>
                <a:lnTo>
                  <a:pt x="48962" y="57452"/>
                </a:lnTo>
                <a:lnTo>
                  <a:pt x="48962" y="57357"/>
                </a:lnTo>
                <a:lnTo>
                  <a:pt x="48019" y="57452"/>
                </a:lnTo>
                <a:lnTo>
                  <a:pt x="47641" y="57452"/>
                </a:lnTo>
                <a:lnTo>
                  <a:pt x="46604" y="57546"/>
                </a:lnTo>
                <a:lnTo>
                  <a:pt x="44717" y="57546"/>
                </a:lnTo>
                <a:lnTo>
                  <a:pt x="44339" y="57452"/>
                </a:lnTo>
                <a:lnTo>
                  <a:pt x="45000" y="57263"/>
                </a:lnTo>
                <a:lnTo>
                  <a:pt x="40000" y="57829"/>
                </a:lnTo>
                <a:lnTo>
                  <a:pt x="38019" y="58206"/>
                </a:lnTo>
                <a:lnTo>
                  <a:pt x="37547" y="58018"/>
                </a:lnTo>
                <a:lnTo>
                  <a:pt x="37075" y="58018"/>
                </a:lnTo>
                <a:lnTo>
                  <a:pt x="36698" y="58112"/>
                </a:lnTo>
                <a:lnTo>
                  <a:pt x="36415" y="58301"/>
                </a:lnTo>
                <a:lnTo>
                  <a:pt x="36038" y="58301"/>
                </a:lnTo>
                <a:lnTo>
                  <a:pt x="36038" y="58395"/>
                </a:lnTo>
                <a:lnTo>
                  <a:pt x="36321" y="58395"/>
                </a:lnTo>
                <a:lnTo>
                  <a:pt x="36132" y="58678"/>
                </a:lnTo>
                <a:lnTo>
                  <a:pt x="37075" y="58678"/>
                </a:lnTo>
                <a:lnTo>
                  <a:pt x="37830" y="58584"/>
                </a:lnTo>
                <a:lnTo>
                  <a:pt x="38585" y="58489"/>
                </a:lnTo>
                <a:lnTo>
                  <a:pt x="39434" y="58489"/>
                </a:lnTo>
                <a:lnTo>
                  <a:pt x="38585" y="58867"/>
                </a:lnTo>
                <a:lnTo>
                  <a:pt x="37358" y="59244"/>
                </a:lnTo>
                <a:lnTo>
                  <a:pt x="36792" y="59339"/>
                </a:lnTo>
                <a:lnTo>
                  <a:pt x="36226" y="59339"/>
                </a:lnTo>
                <a:lnTo>
                  <a:pt x="35755" y="59244"/>
                </a:lnTo>
                <a:lnTo>
                  <a:pt x="35566" y="59056"/>
                </a:lnTo>
                <a:lnTo>
                  <a:pt x="35472" y="58867"/>
                </a:lnTo>
                <a:lnTo>
                  <a:pt x="36509" y="58772"/>
                </a:lnTo>
                <a:lnTo>
                  <a:pt x="35377" y="58678"/>
                </a:lnTo>
                <a:lnTo>
                  <a:pt x="34151" y="58772"/>
                </a:lnTo>
                <a:lnTo>
                  <a:pt x="34057" y="58772"/>
                </a:lnTo>
                <a:lnTo>
                  <a:pt x="33208" y="58961"/>
                </a:lnTo>
                <a:lnTo>
                  <a:pt x="32264" y="59056"/>
                </a:lnTo>
                <a:lnTo>
                  <a:pt x="32264" y="59056"/>
                </a:lnTo>
                <a:lnTo>
                  <a:pt x="33113" y="58867"/>
                </a:lnTo>
                <a:lnTo>
                  <a:pt x="31887" y="58489"/>
                </a:lnTo>
                <a:lnTo>
                  <a:pt x="31132" y="58395"/>
                </a:lnTo>
                <a:lnTo>
                  <a:pt x="31038" y="58301"/>
                </a:lnTo>
                <a:lnTo>
                  <a:pt x="31132" y="58301"/>
                </a:lnTo>
                <a:lnTo>
                  <a:pt x="31509" y="58206"/>
                </a:lnTo>
                <a:lnTo>
                  <a:pt x="30660" y="58206"/>
                </a:lnTo>
                <a:lnTo>
                  <a:pt x="30283" y="58301"/>
                </a:lnTo>
                <a:lnTo>
                  <a:pt x="29906" y="58489"/>
                </a:lnTo>
                <a:lnTo>
                  <a:pt x="29151" y="58678"/>
                </a:lnTo>
                <a:lnTo>
                  <a:pt x="29340" y="58584"/>
                </a:lnTo>
                <a:lnTo>
                  <a:pt x="29434" y="58395"/>
                </a:lnTo>
                <a:lnTo>
                  <a:pt x="29434" y="58395"/>
                </a:lnTo>
                <a:lnTo>
                  <a:pt x="28585" y="58489"/>
                </a:lnTo>
                <a:lnTo>
                  <a:pt x="28491" y="58584"/>
                </a:lnTo>
                <a:lnTo>
                  <a:pt x="28396" y="58678"/>
                </a:lnTo>
                <a:lnTo>
                  <a:pt x="27736" y="58867"/>
                </a:lnTo>
                <a:lnTo>
                  <a:pt x="25660" y="59150"/>
                </a:lnTo>
                <a:lnTo>
                  <a:pt x="22170" y="59622"/>
                </a:lnTo>
                <a:lnTo>
                  <a:pt x="22359" y="59527"/>
                </a:lnTo>
                <a:lnTo>
                  <a:pt x="22359" y="59433"/>
                </a:lnTo>
                <a:lnTo>
                  <a:pt x="22264" y="59433"/>
                </a:lnTo>
                <a:lnTo>
                  <a:pt x="22453" y="59244"/>
                </a:lnTo>
                <a:lnTo>
                  <a:pt x="22453" y="59056"/>
                </a:lnTo>
                <a:lnTo>
                  <a:pt x="21132" y="59339"/>
                </a:lnTo>
                <a:lnTo>
                  <a:pt x="19246" y="59716"/>
                </a:lnTo>
                <a:lnTo>
                  <a:pt x="18208" y="59810"/>
                </a:lnTo>
                <a:lnTo>
                  <a:pt x="17264" y="59905"/>
                </a:lnTo>
                <a:lnTo>
                  <a:pt x="16415" y="59905"/>
                </a:lnTo>
                <a:lnTo>
                  <a:pt x="15849" y="59810"/>
                </a:lnTo>
                <a:lnTo>
                  <a:pt x="14246" y="59810"/>
                </a:lnTo>
                <a:lnTo>
                  <a:pt x="11981" y="59999"/>
                </a:lnTo>
                <a:lnTo>
                  <a:pt x="11981" y="59999"/>
                </a:lnTo>
                <a:lnTo>
                  <a:pt x="12359" y="59905"/>
                </a:lnTo>
                <a:lnTo>
                  <a:pt x="12736" y="59716"/>
                </a:lnTo>
                <a:lnTo>
                  <a:pt x="11415" y="59905"/>
                </a:lnTo>
                <a:lnTo>
                  <a:pt x="10000" y="60093"/>
                </a:lnTo>
                <a:lnTo>
                  <a:pt x="7076" y="60188"/>
                </a:lnTo>
                <a:lnTo>
                  <a:pt x="4151" y="60376"/>
                </a:lnTo>
                <a:lnTo>
                  <a:pt x="2831" y="60471"/>
                </a:lnTo>
                <a:lnTo>
                  <a:pt x="1604" y="60659"/>
                </a:lnTo>
                <a:lnTo>
                  <a:pt x="1227" y="59244"/>
                </a:lnTo>
                <a:lnTo>
                  <a:pt x="1038" y="57735"/>
                </a:lnTo>
                <a:lnTo>
                  <a:pt x="850" y="56131"/>
                </a:lnTo>
                <a:lnTo>
                  <a:pt x="755" y="54433"/>
                </a:lnTo>
                <a:lnTo>
                  <a:pt x="755" y="52735"/>
                </a:lnTo>
                <a:lnTo>
                  <a:pt x="755" y="50942"/>
                </a:lnTo>
                <a:lnTo>
                  <a:pt x="1038" y="47263"/>
                </a:lnTo>
                <a:lnTo>
                  <a:pt x="1321" y="43678"/>
                </a:lnTo>
                <a:lnTo>
                  <a:pt x="1699" y="39999"/>
                </a:lnTo>
                <a:lnTo>
                  <a:pt x="2453" y="33301"/>
                </a:lnTo>
                <a:lnTo>
                  <a:pt x="2548" y="33962"/>
                </a:lnTo>
                <a:lnTo>
                  <a:pt x="2642" y="34622"/>
                </a:lnTo>
                <a:lnTo>
                  <a:pt x="2642" y="33018"/>
                </a:lnTo>
                <a:lnTo>
                  <a:pt x="2551" y="32287"/>
                </a:lnTo>
                <a:lnTo>
                  <a:pt x="2642" y="30000"/>
                </a:lnTo>
                <a:lnTo>
                  <a:pt x="2453" y="30377"/>
                </a:lnTo>
                <a:lnTo>
                  <a:pt x="2453" y="29245"/>
                </a:lnTo>
                <a:lnTo>
                  <a:pt x="2453" y="27830"/>
                </a:lnTo>
                <a:lnTo>
                  <a:pt x="2642" y="28301"/>
                </a:lnTo>
                <a:lnTo>
                  <a:pt x="2736" y="28018"/>
                </a:lnTo>
                <a:lnTo>
                  <a:pt x="2831" y="28018"/>
                </a:lnTo>
                <a:lnTo>
                  <a:pt x="2925" y="28207"/>
                </a:lnTo>
                <a:lnTo>
                  <a:pt x="3019" y="26415"/>
                </a:lnTo>
                <a:lnTo>
                  <a:pt x="3019" y="24811"/>
                </a:lnTo>
                <a:lnTo>
                  <a:pt x="3019" y="23113"/>
                </a:lnTo>
                <a:lnTo>
                  <a:pt x="3019" y="22170"/>
                </a:lnTo>
                <a:lnTo>
                  <a:pt x="3208" y="21320"/>
                </a:lnTo>
                <a:lnTo>
                  <a:pt x="3302" y="19528"/>
                </a:lnTo>
                <a:lnTo>
                  <a:pt x="3302" y="17641"/>
                </a:lnTo>
                <a:lnTo>
                  <a:pt x="3302" y="16887"/>
                </a:lnTo>
                <a:lnTo>
                  <a:pt x="3208" y="16321"/>
                </a:lnTo>
                <a:lnTo>
                  <a:pt x="3397" y="16415"/>
                </a:lnTo>
                <a:lnTo>
                  <a:pt x="3585" y="11981"/>
                </a:lnTo>
                <a:lnTo>
                  <a:pt x="3680" y="11415"/>
                </a:lnTo>
                <a:lnTo>
                  <a:pt x="3680" y="11698"/>
                </a:lnTo>
                <a:lnTo>
                  <a:pt x="3774" y="11132"/>
                </a:lnTo>
                <a:lnTo>
                  <a:pt x="3868" y="10660"/>
                </a:lnTo>
                <a:lnTo>
                  <a:pt x="3774" y="10094"/>
                </a:lnTo>
                <a:lnTo>
                  <a:pt x="3680" y="9623"/>
                </a:lnTo>
                <a:lnTo>
                  <a:pt x="3774" y="9434"/>
                </a:lnTo>
                <a:lnTo>
                  <a:pt x="3868" y="9245"/>
                </a:lnTo>
                <a:lnTo>
                  <a:pt x="4057" y="8491"/>
                </a:lnTo>
                <a:lnTo>
                  <a:pt x="4340" y="6321"/>
                </a:lnTo>
                <a:lnTo>
                  <a:pt x="4623" y="2264"/>
                </a:lnTo>
                <a:lnTo>
                  <a:pt x="3491" y="7170"/>
                </a:lnTo>
                <a:lnTo>
                  <a:pt x="2925" y="9906"/>
                </a:lnTo>
                <a:lnTo>
                  <a:pt x="2359" y="12736"/>
                </a:lnTo>
                <a:lnTo>
                  <a:pt x="1982" y="15377"/>
                </a:lnTo>
                <a:lnTo>
                  <a:pt x="1699" y="17830"/>
                </a:lnTo>
                <a:lnTo>
                  <a:pt x="1510" y="19905"/>
                </a:lnTo>
                <a:lnTo>
                  <a:pt x="1604" y="20754"/>
                </a:lnTo>
                <a:lnTo>
                  <a:pt x="1699" y="21509"/>
                </a:lnTo>
                <a:lnTo>
                  <a:pt x="1321" y="22453"/>
                </a:lnTo>
                <a:lnTo>
                  <a:pt x="1133" y="23585"/>
                </a:lnTo>
                <a:lnTo>
                  <a:pt x="1038" y="24905"/>
                </a:lnTo>
                <a:lnTo>
                  <a:pt x="1038" y="26226"/>
                </a:lnTo>
                <a:lnTo>
                  <a:pt x="1038" y="28962"/>
                </a:lnTo>
                <a:lnTo>
                  <a:pt x="1038" y="31415"/>
                </a:lnTo>
                <a:lnTo>
                  <a:pt x="661" y="40188"/>
                </a:lnTo>
                <a:lnTo>
                  <a:pt x="472" y="44999"/>
                </a:lnTo>
                <a:lnTo>
                  <a:pt x="378" y="49622"/>
                </a:lnTo>
                <a:lnTo>
                  <a:pt x="472" y="51603"/>
                </a:lnTo>
                <a:lnTo>
                  <a:pt x="378" y="53961"/>
                </a:lnTo>
                <a:lnTo>
                  <a:pt x="189" y="53301"/>
                </a:lnTo>
                <a:lnTo>
                  <a:pt x="95" y="52641"/>
                </a:lnTo>
                <a:lnTo>
                  <a:pt x="189" y="53867"/>
                </a:lnTo>
                <a:lnTo>
                  <a:pt x="189" y="55093"/>
                </a:lnTo>
                <a:lnTo>
                  <a:pt x="378" y="55188"/>
                </a:lnTo>
                <a:lnTo>
                  <a:pt x="284" y="56508"/>
                </a:lnTo>
                <a:lnTo>
                  <a:pt x="95" y="54905"/>
                </a:lnTo>
                <a:lnTo>
                  <a:pt x="1" y="58489"/>
                </a:lnTo>
                <a:lnTo>
                  <a:pt x="1" y="62357"/>
                </a:lnTo>
                <a:lnTo>
                  <a:pt x="6038" y="61886"/>
                </a:lnTo>
                <a:lnTo>
                  <a:pt x="8963" y="61697"/>
                </a:lnTo>
                <a:lnTo>
                  <a:pt x="11698" y="61603"/>
                </a:lnTo>
                <a:lnTo>
                  <a:pt x="11698" y="61414"/>
                </a:lnTo>
                <a:lnTo>
                  <a:pt x="11887" y="61225"/>
                </a:lnTo>
                <a:lnTo>
                  <a:pt x="12264" y="61225"/>
                </a:lnTo>
                <a:lnTo>
                  <a:pt x="12548" y="61320"/>
                </a:lnTo>
                <a:lnTo>
                  <a:pt x="12736" y="61414"/>
                </a:lnTo>
                <a:lnTo>
                  <a:pt x="12642" y="61320"/>
                </a:lnTo>
                <a:lnTo>
                  <a:pt x="13302" y="61508"/>
                </a:lnTo>
                <a:lnTo>
                  <a:pt x="13302" y="61508"/>
                </a:lnTo>
                <a:lnTo>
                  <a:pt x="12736" y="61414"/>
                </a:lnTo>
                <a:lnTo>
                  <a:pt x="13019" y="61508"/>
                </a:lnTo>
                <a:lnTo>
                  <a:pt x="12736" y="61603"/>
                </a:lnTo>
                <a:lnTo>
                  <a:pt x="12831" y="61697"/>
                </a:lnTo>
                <a:lnTo>
                  <a:pt x="14246" y="61508"/>
                </a:lnTo>
                <a:lnTo>
                  <a:pt x="13491" y="61508"/>
                </a:lnTo>
                <a:lnTo>
                  <a:pt x="14717" y="61225"/>
                </a:lnTo>
                <a:lnTo>
                  <a:pt x="16038" y="61131"/>
                </a:lnTo>
                <a:lnTo>
                  <a:pt x="18962" y="61131"/>
                </a:lnTo>
                <a:lnTo>
                  <a:pt x="19151" y="61225"/>
                </a:lnTo>
                <a:lnTo>
                  <a:pt x="19623" y="61320"/>
                </a:lnTo>
                <a:lnTo>
                  <a:pt x="21227" y="61320"/>
                </a:lnTo>
                <a:lnTo>
                  <a:pt x="23302" y="61225"/>
                </a:lnTo>
                <a:lnTo>
                  <a:pt x="24245" y="61131"/>
                </a:lnTo>
                <a:lnTo>
                  <a:pt x="25094" y="60942"/>
                </a:lnTo>
                <a:lnTo>
                  <a:pt x="28868" y="60848"/>
                </a:lnTo>
                <a:lnTo>
                  <a:pt x="32642" y="60659"/>
                </a:lnTo>
                <a:lnTo>
                  <a:pt x="36415" y="60376"/>
                </a:lnTo>
                <a:lnTo>
                  <a:pt x="40283" y="60093"/>
                </a:lnTo>
                <a:lnTo>
                  <a:pt x="47830" y="59339"/>
                </a:lnTo>
                <a:lnTo>
                  <a:pt x="55377" y="58678"/>
                </a:lnTo>
                <a:lnTo>
                  <a:pt x="61037" y="58678"/>
                </a:lnTo>
                <a:lnTo>
                  <a:pt x="62264" y="58584"/>
                </a:lnTo>
                <a:lnTo>
                  <a:pt x="63207" y="58395"/>
                </a:lnTo>
                <a:lnTo>
                  <a:pt x="63490" y="58206"/>
                </a:lnTo>
                <a:lnTo>
                  <a:pt x="63773" y="58018"/>
                </a:lnTo>
                <a:lnTo>
                  <a:pt x="63962" y="57735"/>
                </a:lnTo>
                <a:lnTo>
                  <a:pt x="64150" y="57357"/>
                </a:lnTo>
                <a:lnTo>
                  <a:pt x="64339" y="56225"/>
                </a:lnTo>
                <a:lnTo>
                  <a:pt x="64528" y="54716"/>
                </a:lnTo>
                <a:lnTo>
                  <a:pt x="64528" y="53018"/>
                </a:lnTo>
                <a:lnTo>
                  <a:pt x="64622" y="49810"/>
                </a:lnTo>
                <a:lnTo>
                  <a:pt x="64622" y="47546"/>
                </a:lnTo>
                <a:lnTo>
                  <a:pt x="64905" y="40848"/>
                </a:lnTo>
                <a:lnTo>
                  <a:pt x="64999" y="36320"/>
                </a:lnTo>
                <a:lnTo>
                  <a:pt x="65094" y="33301"/>
                </a:lnTo>
                <a:lnTo>
                  <a:pt x="65188" y="33396"/>
                </a:lnTo>
                <a:lnTo>
                  <a:pt x="65188" y="31603"/>
                </a:lnTo>
                <a:lnTo>
                  <a:pt x="65188" y="29811"/>
                </a:lnTo>
                <a:lnTo>
                  <a:pt x="65094" y="30660"/>
                </a:lnTo>
                <a:lnTo>
                  <a:pt x="64905" y="28301"/>
                </a:lnTo>
                <a:lnTo>
                  <a:pt x="64811" y="25849"/>
                </a:lnTo>
                <a:lnTo>
                  <a:pt x="64716" y="23302"/>
                </a:lnTo>
                <a:lnTo>
                  <a:pt x="64622" y="20849"/>
                </a:lnTo>
                <a:lnTo>
                  <a:pt x="64811" y="22075"/>
                </a:lnTo>
                <a:lnTo>
                  <a:pt x="64811" y="20754"/>
                </a:lnTo>
                <a:lnTo>
                  <a:pt x="64811" y="18962"/>
                </a:lnTo>
                <a:lnTo>
                  <a:pt x="64811" y="18868"/>
                </a:lnTo>
                <a:lnTo>
                  <a:pt x="64716" y="17358"/>
                </a:lnTo>
                <a:lnTo>
                  <a:pt x="64811" y="18113"/>
                </a:lnTo>
                <a:lnTo>
                  <a:pt x="64999" y="16981"/>
                </a:lnTo>
                <a:lnTo>
                  <a:pt x="64905" y="15755"/>
                </a:lnTo>
                <a:lnTo>
                  <a:pt x="64811" y="14528"/>
                </a:lnTo>
                <a:lnTo>
                  <a:pt x="64716" y="13396"/>
                </a:lnTo>
                <a:lnTo>
                  <a:pt x="64622" y="13679"/>
                </a:lnTo>
                <a:lnTo>
                  <a:pt x="64551" y="13679"/>
                </a:lnTo>
                <a:lnTo>
                  <a:pt x="64622" y="13962"/>
                </a:lnTo>
                <a:lnTo>
                  <a:pt x="64716" y="15000"/>
                </a:lnTo>
                <a:lnTo>
                  <a:pt x="64528" y="14623"/>
                </a:lnTo>
                <a:lnTo>
                  <a:pt x="64528" y="15094"/>
                </a:lnTo>
                <a:lnTo>
                  <a:pt x="64339" y="12736"/>
                </a:lnTo>
                <a:lnTo>
                  <a:pt x="64150" y="11698"/>
                </a:lnTo>
                <a:lnTo>
                  <a:pt x="64056" y="11604"/>
                </a:lnTo>
                <a:lnTo>
                  <a:pt x="64056" y="11226"/>
                </a:lnTo>
                <a:lnTo>
                  <a:pt x="64245" y="10566"/>
                </a:lnTo>
                <a:lnTo>
                  <a:pt x="64245" y="9811"/>
                </a:lnTo>
                <a:lnTo>
                  <a:pt x="64245" y="9560"/>
                </a:lnTo>
                <a:lnTo>
                  <a:pt x="64433" y="10189"/>
                </a:lnTo>
                <a:lnTo>
                  <a:pt x="64622" y="11604"/>
                </a:lnTo>
                <a:lnTo>
                  <a:pt x="64811" y="13019"/>
                </a:lnTo>
                <a:lnTo>
                  <a:pt x="64905" y="14151"/>
                </a:lnTo>
                <a:lnTo>
                  <a:pt x="64905" y="12830"/>
                </a:lnTo>
                <a:lnTo>
                  <a:pt x="64811" y="11698"/>
                </a:lnTo>
                <a:lnTo>
                  <a:pt x="64528" y="9340"/>
                </a:lnTo>
                <a:lnTo>
                  <a:pt x="64433" y="9528"/>
                </a:lnTo>
                <a:lnTo>
                  <a:pt x="64433" y="9340"/>
                </a:lnTo>
                <a:lnTo>
                  <a:pt x="64245" y="8585"/>
                </a:lnTo>
                <a:lnTo>
                  <a:pt x="64150" y="7264"/>
                </a:lnTo>
                <a:lnTo>
                  <a:pt x="64056" y="9434"/>
                </a:lnTo>
                <a:lnTo>
                  <a:pt x="63773" y="8868"/>
                </a:lnTo>
                <a:lnTo>
                  <a:pt x="63679" y="7925"/>
                </a:lnTo>
                <a:lnTo>
                  <a:pt x="63584" y="6792"/>
                </a:lnTo>
                <a:lnTo>
                  <a:pt x="63490" y="5566"/>
                </a:lnTo>
                <a:lnTo>
                  <a:pt x="63490" y="1227"/>
                </a:lnTo>
                <a:lnTo>
                  <a:pt x="63490" y="661"/>
                </a:lnTo>
                <a:lnTo>
                  <a:pt x="63396" y="566"/>
                </a:lnTo>
                <a:lnTo>
                  <a:pt x="63207" y="378"/>
                </a:lnTo>
                <a:lnTo>
                  <a:pt x="62641" y="189"/>
                </a:lnTo>
                <a:lnTo>
                  <a:pt x="61792" y="95"/>
                </a:lnTo>
                <a:lnTo>
                  <a:pt x="608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7"/>
          <p:cNvSpPr txBox="1"/>
          <p:nvPr/>
        </p:nvSpPr>
        <p:spPr>
          <a:xfrm>
            <a:off x="7417325" y="1427125"/>
            <a:ext cx="1290600" cy="12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2"/>
                </a:solidFill>
                <a:latin typeface="Sniglet"/>
                <a:ea typeface="Sniglet"/>
                <a:cs typeface="Sniglet"/>
                <a:sym typeface="Sniglet"/>
              </a:rPr>
              <a:t>be sure to proofread</a:t>
            </a:r>
            <a:endParaRPr sz="16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8"/>
          <p:cNvSpPr/>
          <p:nvPr/>
        </p:nvSpPr>
        <p:spPr>
          <a:xfrm>
            <a:off x="2057400" y="806825"/>
            <a:ext cx="5032500" cy="29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accent6"/>
                </a:solidFill>
                <a:latin typeface="Sniglet"/>
                <a:ea typeface="Sniglet"/>
                <a:cs typeface="Sniglet"/>
                <a:sym typeface="Sniglet"/>
              </a:rPr>
              <a:t>The Introduction</a:t>
            </a:r>
            <a:endParaRPr sz="2100">
              <a:solidFill>
                <a:schemeClr val="accent6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51" name="Google Shape;151;p18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152" name="Google Shape;152;p18"/>
          <p:cNvSpPr/>
          <p:nvPr/>
        </p:nvSpPr>
        <p:spPr>
          <a:xfrm>
            <a:off x="1752798" y="510411"/>
            <a:ext cx="5638391" cy="4122672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>
              <a:alpha val="11150"/>
            </a:srgbClr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niglet"/>
              <a:ea typeface="Sniglet"/>
              <a:cs typeface="Sniglet"/>
              <a:sym typeface="Snigle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/>
          <p:nvPr/>
        </p:nvSpPr>
        <p:spPr>
          <a:xfrm>
            <a:off x="1996900" y="726150"/>
            <a:ext cx="5143500" cy="3086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159" name="Google Shape;159;p19"/>
          <p:cNvSpPr/>
          <p:nvPr/>
        </p:nvSpPr>
        <p:spPr>
          <a:xfrm>
            <a:off x="1752798" y="510411"/>
            <a:ext cx="5638391" cy="4122672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>
              <a:alpha val="11150"/>
            </a:srgbClr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60" name="Google Shape;160;p19"/>
          <p:cNvSpPr/>
          <p:nvPr/>
        </p:nvSpPr>
        <p:spPr>
          <a:xfrm>
            <a:off x="4126000" y="1906125"/>
            <a:ext cx="1290600" cy="11496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Upload your image file here</a:t>
            </a:r>
            <a:endParaRPr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61" name="Google Shape;161;p19"/>
          <p:cNvSpPr/>
          <p:nvPr/>
        </p:nvSpPr>
        <p:spPr>
          <a:xfrm>
            <a:off x="5632475" y="1906125"/>
            <a:ext cx="1290600" cy="1149600"/>
          </a:xfrm>
          <a:prstGeom prst="roundRect">
            <a:avLst>
              <a:gd name="adj" fmla="val 7423"/>
            </a:avLst>
          </a:prstGeom>
          <a:solidFill>
            <a:schemeClr val="lt1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Copy the text description here</a:t>
            </a:r>
            <a:endParaRPr sz="1300">
              <a:solidFill>
                <a:schemeClr val="dk1"/>
              </a:solidFill>
            </a:endParaRPr>
          </a:p>
        </p:txBody>
      </p:sp>
      <p:sp>
        <p:nvSpPr>
          <p:cNvPr id="162" name="Google Shape;162;p19"/>
          <p:cNvSpPr txBox="1"/>
          <p:nvPr/>
        </p:nvSpPr>
        <p:spPr>
          <a:xfrm>
            <a:off x="4049800" y="1473575"/>
            <a:ext cx="1290600" cy="3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Image Upload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63" name="Google Shape;163;p19"/>
          <p:cNvSpPr txBox="1"/>
          <p:nvPr/>
        </p:nvSpPr>
        <p:spPr>
          <a:xfrm>
            <a:off x="5556275" y="1473575"/>
            <a:ext cx="1290600" cy="3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Text Description</a:t>
            </a:r>
            <a:endParaRPr sz="1200">
              <a:solidFill>
                <a:schemeClr val="dk1"/>
              </a:solidFill>
            </a:endParaRPr>
          </a:p>
        </p:txBody>
      </p:sp>
      <p:grpSp>
        <p:nvGrpSpPr>
          <p:cNvPr id="164" name="Google Shape;164;p19"/>
          <p:cNvGrpSpPr/>
          <p:nvPr/>
        </p:nvGrpSpPr>
        <p:grpSpPr>
          <a:xfrm rot="-5400000" flipH="1">
            <a:off x="7791008" y="1744834"/>
            <a:ext cx="1057866" cy="936533"/>
            <a:chOff x="1113100" y="2199475"/>
            <a:chExt cx="801900" cy="709925"/>
          </a:xfrm>
        </p:grpSpPr>
        <p:sp>
          <p:nvSpPr>
            <p:cNvPr id="165" name="Google Shape;165;p19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l" t="t" r="r" b="b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9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l" t="t" r="r" b="b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7" name="Google Shape;167;p19"/>
          <p:cNvSpPr/>
          <p:nvPr/>
        </p:nvSpPr>
        <p:spPr>
          <a:xfrm rot="10800000">
            <a:off x="7552374" y="512726"/>
            <a:ext cx="1477672" cy="1413500"/>
          </a:xfrm>
          <a:custGeom>
            <a:avLst/>
            <a:gdLst/>
            <a:ahLst/>
            <a:cxnLst/>
            <a:rect l="l" t="t" r="r" b="b"/>
            <a:pathLst>
              <a:path w="65189" h="62358" extrusionOk="0">
                <a:moveTo>
                  <a:pt x="40283" y="1525"/>
                </a:moveTo>
                <a:lnTo>
                  <a:pt x="40000" y="1541"/>
                </a:lnTo>
                <a:lnTo>
                  <a:pt x="40000" y="1541"/>
                </a:lnTo>
                <a:lnTo>
                  <a:pt x="39811" y="1604"/>
                </a:lnTo>
                <a:lnTo>
                  <a:pt x="40283" y="1525"/>
                </a:lnTo>
                <a:close/>
                <a:moveTo>
                  <a:pt x="22547" y="1793"/>
                </a:moveTo>
                <a:lnTo>
                  <a:pt x="22359" y="1887"/>
                </a:lnTo>
                <a:lnTo>
                  <a:pt x="21981" y="2359"/>
                </a:lnTo>
                <a:lnTo>
                  <a:pt x="24057" y="1981"/>
                </a:lnTo>
                <a:lnTo>
                  <a:pt x="23208" y="2076"/>
                </a:lnTo>
                <a:lnTo>
                  <a:pt x="22925" y="1981"/>
                </a:lnTo>
                <a:lnTo>
                  <a:pt x="22642" y="1887"/>
                </a:lnTo>
                <a:lnTo>
                  <a:pt x="22642" y="1793"/>
                </a:lnTo>
                <a:close/>
                <a:moveTo>
                  <a:pt x="64528" y="13585"/>
                </a:moveTo>
                <a:lnTo>
                  <a:pt x="64528" y="13679"/>
                </a:lnTo>
                <a:lnTo>
                  <a:pt x="64551" y="13679"/>
                </a:lnTo>
                <a:lnTo>
                  <a:pt x="64528" y="13585"/>
                </a:lnTo>
                <a:close/>
                <a:moveTo>
                  <a:pt x="33868" y="58678"/>
                </a:moveTo>
                <a:lnTo>
                  <a:pt x="34057" y="58772"/>
                </a:lnTo>
                <a:lnTo>
                  <a:pt x="34057" y="58772"/>
                </a:lnTo>
                <a:lnTo>
                  <a:pt x="33962" y="58678"/>
                </a:lnTo>
                <a:close/>
                <a:moveTo>
                  <a:pt x="30849" y="58678"/>
                </a:moveTo>
                <a:lnTo>
                  <a:pt x="30943" y="58772"/>
                </a:lnTo>
                <a:lnTo>
                  <a:pt x="30283" y="58867"/>
                </a:lnTo>
                <a:lnTo>
                  <a:pt x="30472" y="58772"/>
                </a:lnTo>
                <a:lnTo>
                  <a:pt x="30849" y="58678"/>
                </a:lnTo>
                <a:close/>
                <a:moveTo>
                  <a:pt x="32264" y="59056"/>
                </a:moveTo>
                <a:lnTo>
                  <a:pt x="33113" y="59244"/>
                </a:lnTo>
                <a:lnTo>
                  <a:pt x="31698" y="59339"/>
                </a:lnTo>
                <a:lnTo>
                  <a:pt x="31415" y="59339"/>
                </a:lnTo>
                <a:lnTo>
                  <a:pt x="32264" y="59056"/>
                </a:lnTo>
                <a:close/>
                <a:moveTo>
                  <a:pt x="60849" y="0"/>
                </a:moveTo>
                <a:lnTo>
                  <a:pt x="58679" y="95"/>
                </a:lnTo>
                <a:lnTo>
                  <a:pt x="56792" y="189"/>
                </a:lnTo>
                <a:lnTo>
                  <a:pt x="58584" y="378"/>
                </a:lnTo>
                <a:lnTo>
                  <a:pt x="58301" y="189"/>
                </a:lnTo>
                <a:lnTo>
                  <a:pt x="59151" y="378"/>
                </a:lnTo>
                <a:lnTo>
                  <a:pt x="58679" y="472"/>
                </a:lnTo>
                <a:lnTo>
                  <a:pt x="58018" y="472"/>
                </a:lnTo>
                <a:lnTo>
                  <a:pt x="56792" y="283"/>
                </a:lnTo>
                <a:lnTo>
                  <a:pt x="55943" y="283"/>
                </a:lnTo>
                <a:lnTo>
                  <a:pt x="54528" y="378"/>
                </a:lnTo>
                <a:lnTo>
                  <a:pt x="50660" y="378"/>
                </a:lnTo>
                <a:lnTo>
                  <a:pt x="48585" y="472"/>
                </a:lnTo>
                <a:lnTo>
                  <a:pt x="46226" y="472"/>
                </a:lnTo>
                <a:lnTo>
                  <a:pt x="43868" y="283"/>
                </a:lnTo>
                <a:lnTo>
                  <a:pt x="44056" y="472"/>
                </a:lnTo>
                <a:lnTo>
                  <a:pt x="44339" y="472"/>
                </a:lnTo>
                <a:lnTo>
                  <a:pt x="43396" y="661"/>
                </a:lnTo>
                <a:lnTo>
                  <a:pt x="42170" y="849"/>
                </a:lnTo>
                <a:lnTo>
                  <a:pt x="40849" y="755"/>
                </a:lnTo>
                <a:lnTo>
                  <a:pt x="40377" y="661"/>
                </a:lnTo>
                <a:lnTo>
                  <a:pt x="39906" y="566"/>
                </a:lnTo>
                <a:lnTo>
                  <a:pt x="39717" y="566"/>
                </a:lnTo>
                <a:lnTo>
                  <a:pt x="38207" y="661"/>
                </a:lnTo>
                <a:lnTo>
                  <a:pt x="36509" y="944"/>
                </a:lnTo>
                <a:lnTo>
                  <a:pt x="34906" y="1132"/>
                </a:lnTo>
                <a:lnTo>
                  <a:pt x="33585" y="1132"/>
                </a:lnTo>
                <a:lnTo>
                  <a:pt x="33962" y="1038"/>
                </a:lnTo>
                <a:lnTo>
                  <a:pt x="33774" y="944"/>
                </a:lnTo>
                <a:lnTo>
                  <a:pt x="33396" y="944"/>
                </a:lnTo>
                <a:lnTo>
                  <a:pt x="32453" y="1038"/>
                </a:lnTo>
                <a:lnTo>
                  <a:pt x="30283" y="1321"/>
                </a:lnTo>
                <a:lnTo>
                  <a:pt x="30472" y="1415"/>
                </a:lnTo>
                <a:lnTo>
                  <a:pt x="30566" y="1510"/>
                </a:lnTo>
                <a:lnTo>
                  <a:pt x="29151" y="1604"/>
                </a:lnTo>
                <a:lnTo>
                  <a:pt x="29057" y="1698"/>
                </a:lnTo>
                <a:lnTo>
                  <a:pt x="29717" y="1698"/>
                </a:lnTo>
                <a:lnTo>
                  <a:pt x="28208" y="1793"/>
                </a:lnTo>
                <a:lnTo>
                  <a:pt x="27547" y="1793"/>
                </a:lnTo>
                <a:lnTo>
                  <a:pt x="27642" y="1698"/>
                </a:lnTo>
                <a:lnTo>
                  <a:pt x="28585" y="1510"/>
                </a:lnTo>
                <a:lnTo>
                  <a:pt x="27736" y="1604"/>
                </a:lnTo>
                <a:lnTo>
                  <a:pt x="26887" y="1698"/>
                </a:lnTo>
                <a:lnTo>
                  <a:pt x="26038" y="1698"/>
                </a:lnTo>
                <a:lnTo>
                  <a:pt x="25189" y="1793"/>
                </a:lnTo>
                <a:lnTo>
                  <a:pt x="25189" y="1793"/>
                </a:lnTo>
                <a:lnTo>
                  <a:pt x="25755" y="1698"/>
                </a:lnTo>
                <a:lnTo>
                  <a:pt x="24906" y="1793"/>
                </a:lnTo>
                <a:lnTo>
                  <a:pt x="24057" y="1981"/>
                </a:lnTo>
                <a:lnTo>
                  <a:pt x="25094" y="1887"/>
                </a:lnTo>
                <a:lnTo>
                  <a:pt x="26132" y="1981"/>
                </a:lnTo>
                <a:lnTo>
                  <a:pt x="24906" y="2264"/>
                </a:lnTo>
                <a:lnTo>
                  <a:pt x="23585" y="2359"/>
                </a:lnTo>
                <a:lnTo>
                  <a:pt x="23585" y="2453"/>
                </a:lnTo>
                <a:lnTo>
                  <a:pt x="23585" y="2547"/>
                </a:lnTo>
                <a:lnTo>
                  <a:pt x="25566" y="2359"/>
                </a:lnTo>
                <a:lnTo>
                  <a:pt x="27547" y="2264"/>
                </a:lnTo>
                <a:lnTo>
                  <a:pt x="29434" y="1981"/>
                </a:lnTo>
                <a:lnTo>
                  <a:pt x="30377" y="1793"/>
                </a:lnTo>
                <a:lnTo>
                  <a:pt x="31321" y="1604"/>
                </a:lnTo>
                <a:lnTo>
                  <a:pt x="30472" y="1887"/>
                </a:lnTo>
                <a:lnTo>
                  <a:pt x="30660" y="1981"/>
                </a:lnTo>
                <a:lnTo>
                  <a:pt x="31038" y="2076"/>
                </a:lnTo>
                <a:lnTo>
                  <a:pt x="31981" y="2170"/>
                </a:lnTo>
                <a:lnTo>
                  <a:pt x="33302" y="2170"/>
                </a:lnTo>
                <a:lnTo>
                  <a:pt x="34717" y="2076"/>
                </a:lnTo>
                <a:lnTo>
                  <a:pt x="37075" y="1887"/>
                </a:lnTo>
                <a:lnTo>
                  <a:pt x="37830" y="1793"/>
                </a:lnTo>
                <a:lnTo>
                  <a:pt x="37924" y="1698"/>
                </a:lnTo>
                <a:lnTo>
                  <a:pt x="38868" y="1604"/>
                </a:lnTo>
                <a:lnTo>
                  <a:pt x="38962" y="1510"/>
                </a:lnTo>
                <a:lnTo>
                  <a:pt x="38868" y="1510"/>
                </a:lnTo>
                <a:lnTo>
                  <a:pt x="38113" y="1415"/>
                </a:lnTo>
                <a:lnTo>
                  <a:pt x="40000" y="1510"/>
                </a:lnTo>
                <a:lnTo>
                  <a:pt x="38868" y="1604"/>
                </a:lnTo>
                <a:lnTo>
                  <a:pt x="40000" y="1541"/>
                </a:lnTo>
                <a:lnTo>
                  <a:pt x="40000" y="1541"/>
                </a:lnTo>
                <a:lnTo>
                  <a:pt x="40094" y="1510"/>
                </a:lnTo>
                <a:lnTo>
                  <a:pt x="40377" y="1510"/>
                </a:lnTo>
                <a:lnTo>
                  <a:pt x="40283" y="1525"/>
                </a:lnTo>
                <a:lnTo>
                  <a:pt x="40283" y="1525"/>
                </a:lnTo>
                <a:lnTo>
                  <a:pt x="40566" y="1510"/>
                </a:lnTo>
                <a:lnTo>
                  <a:pt x="41509" y="1604"/>
                </a:lnTo>
                <a:lnTo>
                  <a:pt x="44151" y="1415"/>
                </a:lnTo>
                <a:lnTo>
                  <a:pt x="45000" y="1321"/>
                </a:lnTo>
                <a:lnTo>
                  <a:pt x="44434" y="1321"/>
                </a:lnTo>
                <a:lnTo>
                  <a:pt x="45188" y="1132"/>
                </a:lnTo>
                <a:lnTo>
                  <a:pt x="45660" y="1227"/>
                </a:lnTo>
                <a:lnTo>
                  <a:pt x="45755" y="1227"/>
                </a:lnTo>
                <a:lnTo>
                  <a:pt x="45755" y="1321"/>
                </a:lnTo>
                <a:lnTo>
                  <a:pt x="45377" y="1321"/>
                </a:lnTo>
                <a:lnTo>
                  <a:pt x="46038" y="1415"/>
                </a:lnTo>
                <a:lnTo>
                  <a:pt x="46792" y="1321"/>
                </a:lnTo>
                <a:lnTo>
                  <a:pt x="46792" y="1227"/>
                </a:lnTo>
                <a:lnTo>
                  <a:pt x="46981" y="1321"/>
                </a:lnTo>
                <a:lnTo>
                  <a:pt x="47547" y="1321"/>
                </a:lnTo>
                <a:lnTo>
                  <a:pt x="47358" y="1510"/>
                </a:lnTo>
                <a:lnTo>
                  <a:pt x="46981" y="1510"/>
                </a:lnTo>
                <a:lnTo>
                  <a:pt x="46792" y="1415"/>
                </a:lnTo>
                <a:lnTo>
                  <a:pt x="43868" y="1698"/>
                </a:lnTo>
                <a:lnTo>
                  <a:pt x="45566" y="1698"/>
                </a:lnTo>
                <a:lnTo>
                  <a:pt x="47264" y="1604"/>
                </a:lnTo>
                <a:lnTo>
                  <a:pt x="50566" y="1321"/>
                </a:lnTo>
                <a:lnTo>
                  <a:pt x="52169" y="1227"/>
                </a:lnTo>
                <a:lnTo>
                  <a:pt x="55471" y="1227"/>
                </a:lnTo>
                <a:lnTo>
                  <a:pt x="57075" y="1415"/>
                </a:lnTo>
                <a:lnTo>
                  <a:pt x="56603" y="1321"/>
                </a:lnTo>
                <a:lnTo>
                  <a:pt x="56509" y="1227"/>
                </a:lnTo>
                <a:lnTo>
                  <a:pt x="57264" y="1132"/>
                </a:lnTo>
                <a:lnTo>
                  <a:pt x="58396" y="1227"/>
                </a:lnTo>
                <a:lnTo>
                  <a:pt x="58773" y="1227"/>
                </a:lnTo>
                <a:lnTo>
                  <a:pt x="58962" y="1321"/>
                </a:lnTo>
                <a:lnTo>
                  <a:pt x="59905" y="1321"/>
                </a:lnTo>
                <a:lnTo>
                  <a:pt x="61037" y="1510"/>
                </a:lnTo>
                <a:lnTo>
                  <a:pt x="61603" y="1698"/>
                </a:lnTo>
                <a:lnTo>
                  <a:pt x="62075" y="1887"/>
                </a:lnTo>
                <a:lnTo>
                  <a:pt x="62452" y="2076"/>
                </a:lnTo>
                <a:lnTo>
                  <a:pt x="62547" y="2359"/>
                </a:lnTo>
                <a:lnTo>
                  <a:pt x="62641" y="4528"/>
                </a:lnTo>
                <a:lnTo>
                  <a:pt x="62641" y="8113"/>
                </a:lnTo>
                <a:lnTo>
                  <a:pt x="62547" y="17547"/>
                </a:lnTo>
                <a:lnTo>
                  <a:pt x="62547" y="22547"/>
                </a:lnTo>
                <a:lnTo>
                  <a:pt x="62641" y="27075"/>
                </a:lnTo>
                <a:lnTo>
                  <a:pt x="62830" y="30849"/>
                </a:lnTo>
                <a:lnTo>
                  <a:pt x="62924" y="32169"/>
                </a:lnTo>
                <a:lnTo>
                  <a:pt x="63113" y="33207"/>
                </a:lnTo>
                <a:lnTo>
                  <a:pt x="63113" y="34528"/>
                </a:lnTo>
                <a:lnTo>
                  <a:pt x="63207" y="35943"/>
                </a:lnTo>
                <a:lnTo>
                  <a:pt x="63207" y="36886"/>
                </a:lnTo>
                <a:lnTo>
                  <a:pt x="63113" y="38396"/>
                </a:lnTo>
                <a:lnTo>
                  <a:pt x="62830" y="42358"/>
                </a:lnTo>
                <a:lnTo>
                  <a:pt x="62547" y="46509"/>
                </a:lnTo>
                <a:lnTo>
                  <a:pt x="62452" y="48207"/>
                </a:lnTo>
                <a:lnTo>
                  <a:pt x="62547" y="49527"/>
                </a:lnTo>
                <a:lnTo>
                  <a:pt x="62547" y="51131"/>
                </a:lnTo>
                <a:lnTo>
                  <a:pt x="62547" y="52735"/>
                </a:lnTo>
                <a:lnTo>
                  <a:pt x="62358" y="53584"/>
                </a:lnTo>
                <a:lnTo>
                  <a:pt x="62264" y="54339"/>
                </a:lnTo>
                <a:lnTo>
                  <a:pt x="61981" y="55093"/>
                </a:lnTo>
                <a:lnTo>
                  <a:pt x="61603" y="55754"/>
                </a:lnTo>
                <a:lnTo>
                  <a:pt x="61792" y="55754"/>
                </a:lnTo>
                <a:lnTo>
                  <a:pt x="61886" y="55565"/>
                </a:lnTo>
                <a:lnTo>
                  <a:pt x="62169" y="55376"/>
                </a:lnTo>
                <a:lnTo>
                  <a:pt x="62264" y="55565"/>
                </a:lnTo>
                <a:lnTo>
                  <a:pt x="62169" y="55754"/>
                </a:lnTo>
                <a:lnTo>
                  <a:pt x="61981" y="56225"/>
                </a:lnTo>
                <a:lnTo>
                  <a:pt x="61792" y="56037"/>
                </a:lnTo>
                <a:lnTo>
                  <a:pt x="61509" y="55754"/>
                </a:lnTo>
                <a:lnTo>
                  <a:pt x="61603" y="55942"/>
                </a:lnTo>
                <a:lnTo>
                  <a:pt x="61509" y="55942"/>
                </a:lnTo>
                <a:lnTo>
                  <a:pt x="61603" y="56037"/>
                </a:lnTo>
                <a:lnTo>
                  <a:pt x="60094" y="56320"/>
                </a:lnTo>
                <a:lnTo>
                  <a:pt x="58773" y="56414"/>
                </a:lnTo>
                <a:lnTo>
                  <a:pt x="57547" y="56508"/>
                </a:lnTo>
                <a:lnTo>
                  <a:pt x="56415" y="56508"/>
                </a:lnTo>
                <a:lnTo>
                  <a:pt x="56698" y="56320"/>
                </a:lnTo>
                <a:lnTo>
                  <a:pt x="56698" y="56320"/>
                </a:lnTo>
                <a:lnTo>
                  <a:pt x="56037" y="56508"/>
                </a:lnTo>
                <a:lnTo>
                  <a:pt x="54811" y="56886"/>
                </a:lnTo>
                <a:lnTo>
                  <a:pt x="53679" y="57074"/>
                </a:lnTo>
                <a:lnTo>
                  <a:pt x="53868" y="56791"/>
                </a:lnTo>
                <a:lnTo>
                  <a:pt x="54245" y="56697"/>
                </a:lnTo>
                <a:lnTo>
                  <a:pt x="53019" y="56886"/>
                </a:lnTo>
                <a:lnTo>
                  <a:pt x="51698" y="56980"/>
                </a:lnTo>
                <a:lnTo>
                  <a:pt x="50943" y="57074"/>
                </a:lnTo>
                <a:lnTo>
                  <a:pt x="51132" y="57169"/>
                </a:lnTo>
                <a:lnTo>
                  <a:pt x="48962" y="57452"/>
                </a:lnTo>
                <a:lnTo>
                  <a:pt x="48962" y="57357"/>
                </a:lnTo>
                <a:lnTo>
                  <a:pt x="48019" y="57452"/>
                </a:lnTo>
                <a:lnTo>
                  <a:pt x="47641" y="57452"/>
                </a:lnTo>
                <a:lnTo>
                  <a:pt x="46604" y="57546"/>
                </a:lnTo>
                <a:lnTo>
                  <a:pt x="44717" y="57546"/>
                </a:lnTo>
                <a:lnTo>
                  <a:pt x="44339" y="57452"/>
                </a:lnTo>
                <a:lnTo>
                  <a:pt x="45000" y="57263"/>
                </a:lnTo>
                <a:lnTo>
                  <a:pt x="40000" y="57829"/>
                </a:lnTo>
                <a:lnTo>
                  <a:pt x="38019" y="58206"/>
                </a:lnTo>
                <a:lnTo>
                  <a:pt x="37547" y="58018"/>
                </a:lnTo>
                <a:lnTo>
                  <a:pt x="37075" y="58018"/>
                </a:lnTo>
                <a:lnTo>
                  <a:pt x="36698" y="58112"/>
                </a:lnTo>
                <a:lnTo>
                  <a:pt x="36415" y="58301"/>
                </a:lnTo>
                <a:lnTo>
                  <a:pt x="36038" y="58301"/>
                </a:lnTo>
                <a:lnTo>
                  <a:pt x="36038" y="58395"/>
                </a:lnTo>
                <a:lnTo>
                  <a:pt x="36321" y="58395"/>
                </a:lnTo>
                <a:lnTo>
                  <a:pt x="36132" y="58678"/>
                </a:lnTo>
                <a:lnTo>
                  <a:pt x="37075" y="58678"/>
                </a:lnTo>
                <a:lnTo>
                  <a:pt x="37830" y="58584"/>
                </a:lnTo>
                <a:lnTo>
                  <a:pt x="38585" y="58489"/>
                </a:lnTo>
                <a:lnTo>
                  <a:pt x="39434" y="58489"/>
                </a:lnTo>
                <a:lnTo>
                  <a:pt x="38585" y="58867"/>
                </a:lnTo>
                <a:lnTo>
                  <a:pt x="37358" y="59244"/>
                </a:lnTo>
                <a:lnTo>
                  <a:pt x="36792" y="59339"/>
                </a:lnTo>
                <a:lnTo>
                  <a:pt x="36226" y="59339"/>
                </a:lnTo>
                <a:lnTo>
                  <a:pt x="35755" y="59244"/>
                </a:lnTo>
                <a:lnTo>
                  <a:pt x="35566" y="59056"/>
                </a:lnTo>
                <a:lnTo>
                  <a:pt x="35472" y="58867"/>
                </a:lnTo>
                <a:lnTo>
                  <a:pt x="36509" y="58772"/>
                </a:lnTo>
                <a:lnTo>
                  <a:pt x="35377" y="58678"/>
                </a:lnTo>
                <a:lnTo>
                  <a:pt x="34151" y="58772"/>
                </a:lnTo>
                <a:lnTo>
                  <a:pt x="34057" y="58772"/>
                </a:lnTo>
                <a:lnTo>
                  <a:pt x="33208" y="58961"/>
                </a:lnTo>
                <a:lnTo>
                  <a:pt x="32264" y="59056"/>
                </a:lnTo>
                <a:lnTo>
                  <a:pt x="32264" y="59056"/>
                </a:lnTo>
                <a:lnTo>
                  <a:pt x="33113" y="58867"/>
                </a:lnTo>
                <a:lnTo>
                  <a:pt x="31887" y="58489"/>
                </a:lnTo>
                <a:lnTo>
                  <a:pt x="31132" y="58395"/>
                </a:lnTo>
                <a:lnTo>
                  <a:pt x="31038" y="58301"/>
                </a:lnTo>
                <a:lnTo>
                  <a:pt x="31132" y="58301"/>
                </a:lnTo>
                <a:lnTo>
                  <a:pt x="31509" y="58206"/>
                </a:lnTo>
                <a:lnTo>
                  <a:pt x="30660" y="58206"/>
                </a:lnTo>
                <a:lnTo>
                  <a:pt x="30283" y="58301"/>
                </a:lnTo>
                <a:lnTo>
                  <a:pt x="29906" y="58489"/>
                </a:lnTo>
                <a:lnTo>
                  <a:pt x="29151" y="58678"/>
                </a:lnTo>
                <a:lnTo>
                  <a:pt x="29340" y="58584"/>
                </a:lnTo>
                <a:lnTo>
                  <a:pt x="29434" y="58395"/>
                </a:lnTo>
                <a:lnTo>
                  <a:pt x="29434" y="58395"/>
                </a:lnTo>
                <a:lnTo>
                  <a:pt x="28585" y="58489"/>
                </a:lnTo>
                <a:lnTo>
                  <a:pt x="28491" y="58584"/>
                </a:lnTo>
                <a:lnTo>
                  <a:pt x="28396" y="58678"/>
                </a:lnTo>
                <a:lnTo>
                  <a:pt x="27736" y="58867"/>
                </a:lnTo>
                <a:lnTo>
                  <a:pt x="25660" y="59150"/>
                </a:lnTo>
                <a:lnTo>
                  <a:pt x="22170" y="59622"/>
                </a:lnTo>
                <a:lnTo>
                  <a:pt x="22359" y="59527"/>
                </a:lnTo>
                <a:lnTo>
                  <a:pt x="22359" y="59433"/>
                </a:lnTo>
                <a:lnTo>
                  <a:pt x="22264" y="59433"/>
                </a:lnTo>
                <a:lnTo>
                  <a:pt x="22453" y="59244"/>
                </a:lnTo>
                <a:lnTo>
                  <a:pt x="22453" y="59056"/>
                </a:lnTo>
                <a:lnTo>
                  <a:pt x="21132" y="59339"/>
                </a:lnTo>
                <a:lnTo>
                  <a:pt x="19246" y="59716"/>
                </a:lnTo>
                <a:lnTo>
                  <a:pt x="18208" y="59810"/>
                </a:lnTo>
                <a:lnTo>
                  <a:pt x="17264" y="59905"/>
                </a:lnTo>
                <a:lnTo>
                  <a:pt x="16415" y="59905"/>
                </a:lnTo>
                <a:lnTo>
                  <a:pt x="15849" y="59810"/>
                </a:lnTo>
                <a:lnTo>
                  <a:pt x="14246" y="59810"/>
                </a:lnTo>
                <a:lnTo>
                  <a:pt x="11981" y="59999"/>
                </a:lnTo>
                <a:lnTo>
                  <a:pt x="11981" y="59999"/>
                </a:lnTo>
                <a:lnTo>
                  <a:pt x="12359" y="59905"/>
                </a:lnTo>
                <a:lnTo>
                  <a:pt x="12736" y="59716"/>
                </a:lnTo>
                <a:lnTo>
                  <a:pt x="11415" y="59905"/>
                </a:lnTo>
                <a:lnTo>
                  <a:pt x="10000" y="60093"/>
                </a:lnTo>
                <a:lnTo>
                  <a:pt x="7076" y="60188"/>
                </a:lnTo>
                <a:lnTo>
                  <a:pt x="4151" y="60376"/>
                </a:lnTo>
                <a:lnTo>
                  <a:pt x="2831" y="60471"/>
                </a:lnTo>
                <a:lnTo>
                  <a:pt x="1604" y="60659"/>
                </a:lnTo>
                <a:lnTo>
                  <a:pt x="1227" y="59244"/>
                </a:lnTo>
                <a:lnTo>
                  <a:pt x="1038" y="57735"/>
                </a:lnTo>
                <a:lnTo>
                  <a:pt x="850" y="56131"/>
                </a:lnTo>
                <a:lnTo>
                  <a:pt x="755" y="54433"/>
                </a:lnTo>
                <a:lnTo>
                  <a:pt x="755" y="52735"/>
                </a:lnTo>
                <a:lnTo>
                  <a:pt x="755" y="50942"/>
                </a:lnTo>
                <a:lnTo>
                  <a:pt x="1038" y="47263"/>
                </a:lnTo>
                <a:lnTo>
                  <a:pt x="1321" y="43678"/>
                </a:lnTo>
                <a:lnTo>
                  <a:pt x="1699" y="39999"/>
                </a:lnTo>
                <a:lnTo>
                  <a:pt x="2453" y="33301"/>
                </a:lnTo>
                <a:lnTo>
                  <a:pt x="2548" y="33962"/>
                </a:lnTo>
                <a:lnTo>
                  <a:pt x="2642" y="34622"/>
                </a:lnTo>
                <a:lnTo>
                  <a:pt x="2642" y="33018"/>
                </a:lnTo>
                <a:lnTo>
                  <a:pt x="2551" y="32287"/>
                </a:lnTo>
                <a:lnTo>
                  <a:pt x="2642" y="30000"/>
                </a:lnTo>
                <a:lnTo>
                  <a:pt x="2453" y="30377"/>
                </a:lnTo>
                <a:lnTo>
                  <a:pt x="2453" y="29245"/>
                </a:lnTo>
                <a:lnTo>
                  <a:pt x="2453" y="27830"/>
                </a:lnTo>
                <a:lnTo>
                  <a:pt x="2642" y="28301"/>
                </a:lnTo>
                <a:lnTo>
                  <a:pt x="2736" y="28018"/>
                </a:lnTo>
                <a:lnTo>
                  <a:pt x="2831" y="28018"/>
                </a:lnTo>
                <a:lnTo>
                  <a:pt x="2925" y="28207"/>
                </a:lnTo>
                <a:lnTo>
                  <a:pt x="3019" y="26415"/>
                </a:lnTo>
                <a:lnTo>
                  <a:pt x="3019" y="24811"/>
                </a:lnTo>
                <a:lnTo>
                  <a:pt x="3019" y="23113"/>
                </a:lnTo>
                <a:lnTo>
                  <a:pt x="3019" y="22170"/>
                </a:lnTo>
                <a:lnTo>
                  <a:pt x="3208" y="21320"/>
                </a:lnTo>
                <a:lnTo>
                  <a:pt x="3302" y="19528"/>
                </a:lnTo>
                <a:lnTo>
                  <a:pt x="3302" y="17641"/>
                </a:lnTo>
                <a:lnTo>
                  <a:pt x="3302" y="16887"/>
                </a:lnTo>
                <a:lnTo>
                  <a:pt x="3208" y="16321"/>
                </a:lnTo>
                <a:lnTo>
                  <a:pt x="3397" y="16415"/>
                </a:lnTo>
                <a:lnTo>
                  <a:pt x="3585" y="11981"/>
                </a:lnTo>
                <a:lnTo>
                  <a:pt x="3680" y="11415"/>
                </a:lnTo>
                <a:lnTo>
                  <a:pt x="3680" y="11698"/>
                </a:lnTo>
                <a:lnTo>
                  <a:pt x="3774" y="11132"/>
                </a:lnTo>
                <a:lnTo>
                  <a:pt x="3868" y="10660"/>
                </a:lnTo>
                <a:lnTo>
                  <a:pt x="3774" y="10094"/>
                </a:lnTo>
                <a:lnTo>
                  <a:pt x="3680" y="9623"/>
                </a:lnTo>
                <a:lnTo>
                  <a:pt x="3774" y="9434"/>
                </a:lnTo>
                <a:lnTo>
                  <a:pt x="3868" y="9245"/>
                </a:lnTo>
                <a:lnTo>
                  <a:pt x="4057" y="8491"/>
                </a:lnTo>
                <a:lnTo>
                  <a:pt x="4340" y="6321"/>
                </a:lnTo>
                <a:lnTo>
                  <a:pt x="4623" y="2264"/>
                </a:lnTo>
                <a:lnTo>
                  <a:pt x="3491" y="7170"/>
                </a:lnTo>
                <a:lnTo>
                  <a:pt x="2925" y="9906"/>
                </a:lnTo>
                <a:lnTo>
                  <a:pt x="2359" y="12736"/>
                </a:lnTo>
                <a:lnTo>
                  <a:pt x="1982" y="15377"/>
                </a:lnTo>
                <a:lnTo>
                  <a:pt x="1699" y="17830"/>
                </a:lnTo>
                <a:lnTo>
                  <a:pt x="1510" y="19905"/>
                </a:lnTo>
                <a:lnTo>
                  <a:pt x="1604" y="20754"/>
                </a:lnTo>
                <a:lnTo>
                  <a:pt x="1699" y="21509"/>
                </a:lnTo>
                <a:lnTo>
                  <a:pt x="1321" y="22453"/>
                </a:lnTo>
                <a:lnTo>
                  <a:pt x="1133" y="23585"/>
                </a:lnTo>
                <a:lnTo>
                  <a:pt x="1038" y="24905"/>
                </a:lnTo>
                <a:lnTo>
                  <a:pt x="1038" y="26226"/>
                </a:lnTo>
                <a:lnTo>
                  <a:pt x="1038" y="28962"/>
                </a:lnTo>
                <a:lnTo>
                  <a:pt x="1038" y="31415"/>
                </a:lnTo>
                <a:lnTo>
                  <a:pt x="661" y="40188"/>
                </a:lnTo>
                <a:lnTo>
                  <a:pt x="472" y="44999"/>
                </a:lnTo>
                <a:lnTo>
                  <a:pt x="378" y="49622"/>
                </a:lnTo>
                <a:lnTo>
                  <a:pt x="472" y="51603"/>
                </a:lnTo>
                <a:lnTo>
                  <a:pt x="378" y="53961"/>
                </a:lnTo>
                <a:lnTo>
                  <a:pt x="189" y="53301"/>
                </a:lnTo>
                <a:lnTo>
                  <a:pt x="95" y="52641"/>
                </a:lnTo>
                <a:lnTo>
                  <a:pt x="189" y="53867"/>
                </a:lnTo>
                <a:lnTo>
                  <a:pt x="189" y="55093"/>
                </a:lnTo>
                <a:lnTo>
                  <a:pt x="378" y="55188"/>
                </a:lnTo>
                <a:lnTo>
                  <a:pt x="284" y="56508"/>
                </a:lnTo>
                <a:lnTo>
                  <a:pt x="95" y="54905"/>
                </a:lnTo>
                <a:lnTo>
                  <a:pt x="1" y="58489"/>
                </a:lnTo>
                <a:lnTo>
                  <a:pt x="1" y="62357"/>
                </a:lnTo>
                <a:lnTo>
                  <a:pt x="6038" y="61886"/>
                </a:lnTo>
                <a:lnTo>
                  <a:pt x="8963" y="61697"/>
                </a:lnTo>
                <a:lnTo>
                  <a:pt x="11698" y="61603"/>
                </a:lnTo>
                <a:lnTo>
                  <a:pt x="11698" y="61414"/>
                </a:lnTo>
                <a:lnTo>
                  <a:pt x="11887" y="61225"/>
                </a:lnTo>
                <a:lnTo>
                  <a:pt x="12264" y="61225"/>
                </a:lnTo>
                <a:lnTo>
                  <a:pt x="12548" y="61320"/>
                </a:lnTo>
                <a:lnTo>
                  <a:pt x="12736" y="61414"/>
                </a:lnTo>
                <a:lnTo>
                  <a:pt x="12642" y="61320"/>
                </a:lnTo>
                <a:lnTo>
                  <a:pt x="13302" y="61508"/>
                </a:lnTo>
                <a:lnTo>
                  <a:pt x="13302" y="61508"/>
                </a:lnTo>
                <a:lnTo>
                  <a:pt x="12736" y="61414"/>
                </a:lnTo>
                <a:lnTo>
                  <a:pt x="13019" y="61508"/>
                </a:lnTo>
                <a:lnTo>
                  <a:pt x="12736" y="61603"/>
                </a:lnTo>
                <a:lnTo>
                  <a:pt x="12831" y="61697"/>
                </a:lnTo>
                <a:lnTo>
                  <a:pt x="14246" y="61508"/>
                </a:lnTo>
                <a:lnTo>
                  <a:pt x="13491" y="61508"/>
                </a:lnTo>
                <a:lnTo>
                  <a:pt x="14717" y="61225"/>
                </a:lnTo>
                <a:lnTo>
                  <a:pt x="16038" y="61131"/>
                </a:lnTo>
                <a:lnTo>
                  <a:pt x="18962" y="61131"/>
                </a:lnTo>
                <a:lnTo>
                  <a:pt x="19151" y="61225"/>
                </a:lnTo>
                <a:lnTo>
                  <a:pt x="19623" y="61320"/>
                </a:lnTo>
                <a:lnTo>
                  <a:pt x="21227" y="61320"/>
                </a:lnTo>
                <a:lnTo>
                  <a:pt x="23302" y="61225"/>
                </a:lnTo>
                <a:lnTo>
                  <a:pt x="24245" y="61131"/>
                </a:lnTo>
                <a:lnTo>
                  <a:pt x="25094" y="60942"/>
                </a:lnTo>
                <a:lnTo>
                  <a:pt x="28868" y="60848"/>
                </a:lnTo>
                <a:lnTo>
                  <a:pt x="32642" y="60659"/>
                </a:lnTo>
                <a:lnTo>
                  <a:pt x="36415" y="60376"/>
                </a:lnTo>
                <a:lnTo>
                  <a:pt x="40283" y="60093"/>
                </a:lnTo>
                <a:lnTo>
                  <a:pt x="47830" y="59339"/>
                </a:lnTo>
                <a:lnTo>
                  <a:pt x="55377" y="58678"/>
                </a:lnTo>
                <a:lnTo>
                  <a:pt x="61037" y="58678"/>
                </a:lnTo>
                <a:lnTo>
                  <a:pt x="62264" y="58584"/>
                </a:lnTo>
                <a:lnTo>
                  <a:pt x="63207" y="58395"/>
                </a:lnTo>
                <a:lnTo>
                  <a:pt x="63490" y="58206"/>
                </a:lnTo>
                <a:lnTo>
                  <a:pt x="63773" y="58018"/>
                </a:lnTo>
                <a:lnTo>
                  <a:pt x="63962" y="57735"/>
                </a:lnTo>
                <a:lnTo>
                  <a:pt x="64150" y="57357"/>
                </a:lnTo>
                <a:lnTo>
                  <a:pt x="64339" y="56225"/>
                </a:lnTo>
                <a:lnTo>
                  <a:pt x="64528" y="54716"/>
                </a:lnTo>
                <a:lnTo>
                  <a:pt x="64528" y="53018"/>
                </a:lnTo>
                <a:lnTo>
                  <a:pt x="64622" y="49810"/>
                </a:lnTo>
                <a:lnTo>
                  <a:pt x="64622" y="47546"/>
                </a:lnTo>
                <a:lnTo>
                  <a:pt x="64905" y="40848"/>
                </a:lnTo>
                <a:lnTo>
                  <a:pt x="64999" y="36320"/>
                </a:lnTo>
                <a:lnTo>
                  <a:pt x="65094" y="33301"/>
                </a:lnTo>
                <a:lnTo>
                  <a:pt x="65188" y="33396"/>
                </a:lnTo>
                <a:lnTo>
                  <a:pt x="65188" y="31603"/>
                </a:lnTo>
                <a:lnTo>
                  <a:pt x="65188" y="29811"/>
                </a:lnTo>
                <a:lnTo>
                  <a:pt x="65094" y="30660"/>
                </a:lnTo>
                <a:lnTo>
                  <a:pt x="64905" y="28301"/>
                </a:lnTo>
                <a:lnTo>
                  <a:pt x="64811" y="25849"/>
                </a:lnTo>
                <a:lnTo>
                  <a:pt x="64716" y="23302"/>
                </a:lnTo>
                <a:lnTo>
                  <a:pt x="64622" y="20849"/>
                </a:lnTo>
                <a:lnTo>
                  <a:pt x="64811" y="22075"/>
                </a:lnTo>
                <a:lnTo>
                  <a:pt x="64811" y="20754"/>
                </a:lnTo>
                <a:lnTo>
                  <a:pt x="64811" y="18962"/>
                </a:lnTo>
                <a:lnTo>
                  <a:pt x="64811" y="18868"/>
                </a:lnTo>
                <a:lnTo>
                  <a:pt x="64716" y="17358"/>
                </a:lnTo>
                <a:lnTo>
                  <a:pt x="64811" y="18113"/>
                </a:lnTo>
                <a:lnTo>
                  <a:pt x="64999" y="16981"/>
                </a:lnTo>
                <a:lnTo>
                  <a:pt x="64905" y="15755"/>
                </a:lnTo>
                <a:lnTo>
                  <a:pt x="64811" y="14528"/>
                </a:lnTo>
                <a:lnTo>
                  <a:pt x="64716" y="13396"/>
                </a:lnTo>
                <a:lnTo>
                  <a:pt x="64622" y="13679"/>
                </a:lnTo>
                <a:lnTo>
                  <a:pt x="64551" y="13679"/>
                </a:lnTo>
                <a:lnTo>
                  <a:pt x="64622" y="13962"/>
                </a:lnTo>
                <a:lnTo>
                  <a:pt x="64716" y="15000"/>
                </a:lnTo>
                <a:lnTo>
                  <a:pt x="64528" y="14623"/>
                </a:lnTo>
                <a:lnTo>
                  <a:pt x="64528" y="15094"/>
                </a:lnTo>
                <a:lnTo>
                  <a:pt x="64339" y="12736"/>
                </a:lnTo>
                <a:lnTo>
                  <a:pt x="64150" y="11698"/>
                </a:lnTo>
                <a:lnTo>
                  <a:pt x="64056" y="11604"/>
                </a:lnTo>
                <a:lnTo>
                  <a:pt x="64056" y="11226"/>
                </a:lnTo>
                <a:lnTo>
                  <a:pt x="64245" y="10566"/>
                </a:lnTo>
                <a:lnTo>
                  <a:pt x="64245" y="9811"/>
                </a:lnTo>
                <a:lnTo>
                  <a:pt x="64245" y="9560"/>
                </a:lnTo>
                <a:lnTo>
                  <a:pt x="64433" y="10189"/>
                </a:lnTo>
                <a:lnTo>
                  <a:pt x="64622" y="11604"/>
                </a:lnTo>
                <a:lnTo>
                  <a:pt x="64811" y="13019"/>
                </a:lnTo>
                <a:lnTo>
                  <a:pt x="64905" y="14151"/>
                </a:lnTo>
                <a:lnTo>
                  <a:pt x="64905" y="12830"/>
                </a:lnTo>
                <a:lnTo>
                  <a:pt x="64811" y="11698"/>
                </a:lnTo>
                <a:lnTo>
                  <a:pt x="64528" y="9340"/>
                </a:lnTo>
                <a:lnTo>
                  <a:pt x="64433" y="9528"/>
                </a:lnTo>
                <a:lnTo>
                  <a:pt x="64433" y="9340"/>
                </a:lnTo>
                <a:lnTo>
                  <a:pt x="64245" y="8585"/>
                </a:lnTo>
                <a:lnTo>
                  <a:pt x="64150" y="7264"/>
                </a:lnTo>
                <a:lnTo>
                  <a:pt x="64056" y="9434"/>
                </a:lnTo>
                <a:lnTo>
                  <a:pt x="63773" y="8868"/>
                </a:lnTo>
                <a:lnTo>
                  <a:pt x="63679" y="7925"/>
                </a:lnTo>
                <a:lnTo>
                  <a:pt x="63584" y="6792"/>
                </a:lnTo>
                <a:lnTo>
                  <a:pt x="63490" y="5566"/>
                </a:lnTo>
                <a:lnTo>
                  <a:pt x="63490" y="1227"/>
                </a:lnTo>
                <a:lnTo>
                  <a:pt x="63490" y="661"/>
                </a:lnTo>
                <a:lnTo>
                  <a:pt x="63396" y="566"/>
                </a:lnTo>
                <a:lnTo>
                  <a:pt x="63207" y="378"/>
                </a:lnTo>
                <a:lnTo>
                  <a:pt x="62641" y="189"/>
                </a:lnTo>
                <a:lnTo>
                  <a:pt x="61792" y="95"/>
                </a:lnTo>
                <a:lnTo>
                  <a:pt x="608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9"/>
          <p:cNvSpPr txBox="1"/>
          <p:nvPr/>
        </p:nvSpPr>
        <p:spPr>
          <a:xfrm>
            <a:off x="7645925" y="512725"/>
            <a:ext cx="1290600" cy="12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2"/>
                </a:solidFill>
                <a:latin typeface="Sniglet"/>
                <a:ea typeface="Sniglet"/>
                <a:cs typeface="Sniglet"/>
                <a:sym typeface="Sniglet"/>
              </a:rPr>
              <a:t>be sure to proofread</a:t>
            </a:r>
            <a:endParaRPr sz="1600">
              <a:solidFill>
                <a:schemeClr val="accent2"/>
              </a:solidFill>
            </a:endParaRPr>
          </a:p>
        </p:txBody>
      </p:sp>
      <p:sp>
        <p:nvSpPr>
          <p:cNvPr id="169" name="Google Shape;169;p19"/>
          <p:cNvSpPr/>
          <p:nvPr/>
        </p:nvSpPr>
        <p:spPr>
          <a:xfrm>
            <a:off x="2221000" y="1906125"/>
            <a:ext cx="1695600" cy="11496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Upload your video file here</a:t>
            </a:r>
            <a:endParaRPr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70" name="Google Shape;170;p19"/>
          <p:cNvSpPr txBox="1"/>
          <p:nvPr/>
        </p:nvSpPr>
        <p:spPr>
          <a:xfrm>
            <a:off x="2138325" y="1473575"/>
            <a:ext cx="1695600" cy="3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Video Upload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D1D8DF"/>
      </a:dk2>
      <a:lt2>
        <a:srgbClr val="4F565C"/>
      </a:lt2>
      <a:accent1>
        <a:srgbClr val="63A8DF"/>
      </a:accent1>
      <a:accent2>
        <a:srgbClr val="F8AF2C"/>
      </a:accent2>
      <a:accent3>
        <a:srgbClr val="B2DF4B"/>
      </a:accent3>
      <a:accent4>
        <a:srgbClr val="88D8E6"/>
      </a:accent4>
      <a:accent5>
        <a:srgbClr val="A693C9"/>
      </a:accent5>
      <a:accent6>
        <a:srgbClr val="F7826B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Macintosh PowerPoint</Application>
  <PresentationFormat>On-screen Show (16:9)</PresentationFormat>
  <Paragraphs>98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Walter Turncoat</vt:lpstr>
      <vt:lpstr>Arial</vt:lpstr>
      <vt:lpstr>Baloo Thambi</vt:lpstr>
      <vt:lpstr>Sniglet</vt:lpstr>
      <vt:lpstr>Graduate</vt:lpstr>
      <vt:lpstr>Ursula template</vt:lpstr>
      <vt:lpstr>2020 CANADIAN MUSIC CLASS playlist challenge</vt:lpstr>
      <vt:lpstr>sharing our playlist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2020 CANADIAN MUSIC CLASS playlist challenge</vt:lpstr>
      <vt:lpstr>Resource Development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CANADIAN MUSIC CLASS playlist challenge</dc:title>
  <cp:lastModifiedBy>Mark Reid</cp:lastModifiedBy>
  <cp:revision>1</cp:revision>
  <dcterms:modified xsi:type="dcterms:W3CDTF">2020-08-28T18:55:34Z</dcterms:modified>
</cp:coreProperties>
</file>